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6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1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5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6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99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4A1FC3-D51F-49C5-A520-3CB3BF1C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A395-8B77-4B2D-AA7E-1B4CE370C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9F340-6D53-A32B-11BE-01E36FA963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" b="21326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C6218-5AD1-B80C-ABB9-9ABE7BD51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2499"/>
            <a:ext cx="11348720" cy="3251855"/>
          </a:xfrm>
        </p:spPr>
        <p:txBody>
          <a:bodyPr>
            <a:normAutofit/>
          </a:bodyPr>
          <a:lstStyle/>
          <a:p>
            <a:r>
              <a:rPr lang="en-US" sz="6600" b="1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WebServer</a:t>
            </a:r>
            <a:r>
              <a:rPr lang="ru-RU" sz="66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для составления программ тренировок</a:t>
            </a:r>
            <a:endParaRPr lang="ru-RU" sz="6600" b="1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598BA2-09F4-05F4-DFE2-E9C62E225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76" y="4527857"/>
            <a:ext cx="10905066" cy="1520988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Подготовил Горносталев Никита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5372E1-5D0A-4FE4-B20F-D0CF85FD0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0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DF7CE-9C4A-42AB-785C-0AB2AD86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</a:rPr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620DCB-D024-5104-0B60-CD3CE17F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 здоровый образ жизни набирает популярность, но многие сталкиваются с трудностями при составлении программ тренировок. Существующие решения часто предлагают стандартные программы, не учитывающие индивидуальные особенности пользователей. Например наличие или отсутствие у пользователя тех или иных тренажеров.</a:t>
            </a:r>
          </a:p>
        </p:txBody>
      </p:sp>
    </p:spTree>
    <p:extLst>
      <p:ext uri="{BB962C8B-B14F-4D97-AF65-F5344CB8AC3E}">
        <p14:creationId xmlns:p14="http://schemas.microsoft.com/office/powerpoint/2010/main" val="338404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752A6-AD68-4573-4B5C-BAA92361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D50059-E1E2-835D-DFB7-CC49955AE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ru-R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Проектирование архитектуры.</a:t>
            </a:r>
          </a:p>
          <a:p>
            <a:pPr>
              <a:lnSpc>
                <a:spcPct val="107000"/>
              </a:lnSpc>
            </a:pPr>
            <a:r>
              <a:rPr lang="ru-R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Разработка базы данных и моделей.</a:t>
            </a:r>
          </a:p>
          <a:p>
            <a:pPr>
              <a:lnSpc>
                <a:spcPct val="107000"/>
              </a:lnSpc>
            </a:pPr>
            <a:r>
              <a:rPr lang="ru-R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Реализация API.</a:t>
            </a:r>
          </a:p>
          <a:p>
            <a:pPr>
              <a:lnSpc>
                <a:spcPct val="107000"/>
              </a:lnSpc>
            </a:pPr>
            <a:r>
              <a:rPr lang="ru-R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Интеграция генератора тренировок.</a:t>
            </a:r>
          </a:p>
          <a:p>
            <a:pPr>
              <a:lnSpc>
                <a:spcPct val="107000"/>
              </a:lnSpc>
            </a:pPr>
            <a:r>
              <a:rPr lang="ru-R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Тестирование.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Развёртывание.</a:t>
            </a:r>
          </a:p>
        </p:txBody>
      </p:sp>
      <p:pic>
        <p:nvPicPr>
          <p:cNvPr id="5" name="Рисунок 4" descr="Изображение выглядит как текст, снимок экрана, Шрифт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4F6EA02-B4A6-D988-1BF0-CFA4C30C2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96" y="1489900"/>
            <a:ext cx="3809028" cy="44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6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36F6C-1F5A-14FA-0E24-507DAD55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Реализация: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6B9D6-54FA-6A00-3408-123DC3AEF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регистрации и авторизации пользователей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персонализированных программ тренировок на основе доступного оборудования и типа тренировки(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фулбади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сплит)</a:t>
            </a:r>
          </a:p>
        </p:txBody>
      </p:sp>
      <p:pic>
        <p:nvPicPr>
          <p:cNvPr id="5" name="Рисунок 4" descr="Изображение выглядит как текст, снимок экрана, логотип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364B8C8-0B34-A5BC-83E4-EFD465C93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521" y="3520921"/>
            <a:ext cx="5670958" cy="278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43974-7E8C-9CB9-4494-44709E54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BC098D-A83A-FC46-F6A6-33B7D873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Flask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веб-сервер),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Flask-RESTful (API), SQLite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БД).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HTML/CSS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пользователей (учетные данные, доступное оборудование). 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упражнений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тренажеров</a:t>
            </a:r>
          </a:p>
        </p:txBody>
      </p:sp>
    </p:spTree>
    <p:extLst>
      <p:ext uri="{BB962C8B-B14F-4D97-AF65-F5344CB8AC3E}">
        <p14:creationId xmlns:p14="http://schemas.microsoft.com/office/powerpoint/2010/main" val="294950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05C25-DFD9-7316-F91F-F761F03A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EBF8FB-6119-A74D-054F-3A51643A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решает проблему индивидуального подхода к тренировкам, предлагая удобный инструмент для составления программ.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для доработки: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мобильного приложения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базы упражнений (фото и видео примеры)</a:t>
            </a:r>
          </a:p>
        </p:txBody>
      </p:sp>
    </p:spTree>
    <p:extLst>
      <p:ext uri="{BB962C8B-B14F-4D97-AF65-F5344CB8AC3E}">
        <p14:creationId xmlns:p14="http://schemas.microsoft.com/office/powerpoint/2010/main" val="2644364000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169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Amasis MT Pro Medium</vt:lpstr>
      <vt:lpstr>Arial</vt:lpstr>
      <vt:lpstr>Times New Roman</vt:lpstr>
      <vt:lpstr>Univers Light</vt:lpstr>
      <vt:lpstr>TribuneVTI</vt:lpstr>
      <vt:lpstr>WebServer для составления программ тренировок</vt:lpstr>
      <vt:lpstr>Идея</vt:lpstr>
      <vt:lpstr>Задачи</vt:lpstr>
      <vt:lpstr>Реализация: Функции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Nikita Gornostalev</dc:creator>
  <cp:lastModifiedBy>Nikita Gornostalev</cp:lastModifiedBy>
  <cp:revision>2</cp:revision>
  <dcterms:created xsi:type="dcterms:W3CDTF">2025-05-04T13:26:23Z</dcterms:created>
  <dcterms:modified xsi:type="dcterms:W3CDTF">2025-05-08T13:43:00Z</dcterms:modified>
</cp:coreProperties>
</file>