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6F93-AA64-88E8-A583-AFA31C8B5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3D727-C0E6-DCE3-A89A-93E4941A8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4118-B02E-D849-39F8-FDDCA185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D1FB-9199-1377-5416-9D31209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3F5D-AADE-943A-46E4-DC003DC6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06E-70A2-E7C1-17B1-D303ED57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53049-5DC3-41E3-4FBE-39CCA42D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5250-B469-C7BC-1877-A846D8C9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4627-062F-07D5-1AE7-F61BB655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A41C-2B25-CFC3-E8AA-5EF026B7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5008F-A097-1219-9823-8FC2F756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7204-D733-DBA0-452A-1A1F256A3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305E-B316-BAA5-5F00-DBB521B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E72C-33B5-B6BD-7303-412545FE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A032-9AD6-8F08-BFFC-5B4D20E1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0177-7176-4FF0-F105-5DDAC69B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FCF2-F27F-C708-E374-A2781D10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D0CA-4D4B-ABCF-4AAA-A8C3D4B8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60AC-54B8-40D5-A58D-8926A11A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EB9F-7422-8224-C9A5-4A2B6EE7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2EC-3AB1-6AC5-9797-6BE0F4D6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C882F-0B9A-D664-99E7-48A18E15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E76F-62BD-3F03-3AAA-C6526006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C6E8-E83B-AA32-42A4-8C97A782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6EA5-0234-6E33-37AC-B56A12E5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B635-351B-0229-9D09-93F3612E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0114-8A72-8FB5-AE4F-95F5848D0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4082B-F91F-77CF-5732-AACF1FEC3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08AF2-FB7A-29A3-C36B-1325F490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F371B-C2AA-3AC2-4215-CDE87098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CF25-39B1-356F-5E12-2D3152DC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443A-9B89-9644-A6CA-FD3C82C2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CC037-ED15-2FB5-CD70-5B8389791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537DE-A7F8-FF47-D5DC-8D251919C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9E6D-3700-7C9E-D1E1-7717B6C52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58051-9280-74D7-FC95-6C5B9D02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56701-C5BF-8A87-8569-8087226B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6403-A7B0-E0DA-8763-60324CBD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ABAC0-56A1-5711-6D4E-0CC32290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07CB-FC2E-C994-4959-BBDF6713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89A35-0FA4-2294-A3E6-3FCD9A8C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27252-4423-5C4C-A9EE-213846C1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09115-30D7-276A-230B-4A0CADE0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B3E35-9418-CB46-8A26-0F7B577E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C5DA1-FAFF-B8CF-0F75-75C05C13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087AA-A0EB-AEF6-2796-927ED06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2A02-217F-C9DE-62AB-86E5B73E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8C0E-20D7-E10A-79AF-DDD058A5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AC15-B82A-FFF3-AE87-084B518F0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4FC4-DD87-3475-6638-FFA2993C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2D328-69DA-788F-3875-4D215998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142F6-8378-BE17-235E-69B957B0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B194-B42B-40F6-56D1-558FADA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9464-1C5E-9EA6-4854-13D2A7CD0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19F4A-7086-2C0C-C700-33EC7565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D02B-F3BB-4D11-C1F7-779006B3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81C5-71F9-FCA5-E8D4-0EECD49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FABF-95D9-CBC6-1B13-AD71C36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4F2CB-CC7E-722A-945C-B08F7671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E13E6-3B27-BB49-110F-B6789DE1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3A44-9828-71EA-0B11-8B2B5B729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BE9CB-4685-4598-B3E0-1B20BDAF14F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9F49-9128-1366-8216-1C5E6B63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C092-FD38-B919-806A-3D9C21E67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3C17D-5DF3-42EF-987B-DC8F10DC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1FED-3458-05F3-F44A-AC8FA825F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FA6F-C6E4-0AC5-8100-D38AB280D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08B82-3A0D-2185-A708-225DC135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3" y="2827011"/>
            <a:ext cx="3778731" cy="177822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DC04FE9-B7EE-CE17-BDE1-1F6694B05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04" y="2827011"/>
            <a:ext cx="3670738" cy="1670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7DF87C-DD30-91D7-575D-C7B39E5D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964" y="1072846"/>
            <a:ext cx="3778731" cy="16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1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0CE7-3B19-E66E-E071-F8C003190E7F}"/>
              </a:ext>
            </a:extLst>
          </p:cNvPr>
          <p:cNvSpPr/>
          <p:nvPr/>
        </p:nvSpPr>
        <p:spPr>
          <a:xfrm>
            <a:off x="4295954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734C-B367-3FFA-5FCA-B828E2B92992}"/>
              </a:ext>
            </a:extLst>
          </p:cNvPr>
          <p:cNvSpPr/>
          <p:nvPr/>
        </p:nvSpPr>
        <p:spPr>
          <a:xfrm>
            <a:off x="8629626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OPM 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69C0A-19DA-2403-1084-4EC7D7175F1B}"/>
              </a:ext>
            </a:extLst>
          </p:cNvPr>
          <p:cNvSpPr/>
          <p:nvPr/>
        </p:nvSpPr>
        <p:spPr>
          <a:xfrm>
            <a:off x="233411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Personnel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9ECFB-1AE1-D12B-E097-0573FAFFBAB6}"/>
              </a:ext>
            </a:extLst>
          </p:cNvPr>
          <p:cNvSpPr/>
          <p:nvPr/>
        </p:nvSpPr>
        <p:spPr>
          <a:xfrm>
            <a:off x="4295954" y="1415536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Appointment 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8888C4-068F-E4AC-1C1A-6D91A1BD0505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5678856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EBD49B-7EF7-67FA-6984-EC2C03911FB9}"/>
              </a:ext>
            </a:extLst>
          </p:cNvPr>
          <p:cNvSpPr txBox="1"/>
          <p:nvPr/>
        </p:nvSpPr>
        <p:spPr>
          <a:xfrm>
            <a:off x="5802701" y="1022649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6D18C-8381-DD91-53CC-3B7657C88889}"/>
              </a:ext>
            </a:extLst>
          </p:cNvPr>
          <p:cNvSpPr/>
          <p:nvPr/>
        </p:nvSpPr>
        <p:spPr>
          <a:xfrm>
            <a:off x="233411" y="1415536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BDB43-2541-1982-4799-ED115809272B}"/>
              </a:ext>
            </a:extLst>
          </p:cNvPr>
          <p:cNvSpPr/>
          <p:nvPr/>
        </p:nvSpPr>
        <p:spPr>
          <a:xfrm>
            <a:off x="233411" y="2465084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Permanent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5ADF36-20E4-FB3B-EE35-E70DA42A5537}"/>
              </a:ext>
            </a:extLst>
          </p:cNvPr>
          <p:cNvSpPr/>
          <p:nvPr/>
        </p:nvSpPr>
        <p:spPr>
          <a:xfrm>
            <a:off x="233411" y="3510319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Career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08F84-29BF-8CE8-5F25-AAC8042143E6}"/>
              </a:ext>
            </a:extLst>
          </p:cNvPr>
          <p:cNvCxnSpPr/>
          <p:nvPr/>
        </p:nvCxnSpPr>
        <p:spPr>
          <a:xfrm flipV="1">
            <a:off x="1521222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EB8F20-7283-12CF-0D5E-FE4CC1D7E0EE}"/>
              </a:ext>
            </a:extLst>
          </p:cNvPr>
          <p:cNvCxnSpPr/>
          <p:nvPr/>
        </p:nvCxnSpPr>
        <p:spPr>
          <a:xfrm flipV="1">
            <a:off x="1503769" y="1956311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ECB5A2-BAEC-2BF1-3EDF-E301CDA6C414}"/>
              </a:ext>
            </a:extLst>
          </p:cNvPr>
          <p:cNvCxnSpPr/>
          <p:nvPr/>
        </p:nvCxnSpPr>
        <p:spPr>
          <a:xfrm flipV="1">
            <a:off x="1503769" y="3005859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426EE-71B4-8051-E52F-A9C626FD39DE}"/>
              </a:ext>
            </a:extLst>
          </p:cNvPr>
          <p:cNvSpPr/>
          <p:nvPr/>
        </p:nvSpPr>
        <p:spPr>
          <a:xfrm>
            <a:off x="400091" y="5158463"/>
            <a:ext cx="2930105" cy="6266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Competitive Service Career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0FAC5D-7CA6-77FE-6496-DE351CC7475E}"/>
              </a:ext>
            </a:extLst>
          </p:cNvPr>
          <p:cNvSpPr/>
          <p:nvPr/>
        </p:nvSpPr>
        <p:spPr>
          <a:xfrm>
            <a:off x="8629626" y="1394389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 Series 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2BB5E9-1276-CF2D-46EF-9806FB259A37}"/>
              </a:ext>
            </a:extLst>
          </p:cNvPr>
          <p:cNvSpPr/>
          <p:nvPr/>
        </p:nvSpPr>
        <p:spPr>
          <a:xfrm>
            <a:off x="7756084" y="2465083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08F99-1C0E-C5E9-CC48-1B87EEA21A10}"/>
              </a:ext>
            </a:extLst>
          </p:cNvPr>
          <p:cNvSpPr/>
          <p:nvPr/>
        </p:nvSpPr>
        <p:spPr>
          <a:xfrm>
            <a:off x="3330196" y="3070428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Career Appointment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9440E-FCE4-F93E-5DCE-2B2BD81DB16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13098" y="1942211"/>
            <a:ext cx="215259" cy="1128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0A5063-1767-880E-4B2B-A4C9026DAE93}"/>
              </a:ext>
            </a:extLst>
          </p:cNvPr>
          <p:cNvSpPr txBox="1"/>
          <p:nvPr/>
        </p:nvSpPr>
        <p:spPr>
          <a:xfrm>
            <a:off x="4827317" y="234448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584219-E037-E873-6D72-D91ACE034763}"/>
              </a:ext>
            </a:extLst>
          </p:cNvPr>
          <p:cNvSpPr txBox="1"/>
          <p:nvPr/>
        </p:nvSpPr>
        <p:spPr>
          <a:xfrm>
            <a:off x="9382800" y="2049015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53AD0C-FDE8-E7C4-F8BC-4B6F47EC791D}"/>
              </a:ext>
            </a:extLst>
          </p:cNvPr>
          <p:cNvCxnSpPr/>
          <p:nvPr/>
        </p:nvCxnSpPr>
        <p:spPr>
          <a:xfrm flipV="1">
            <a:off x="9382800" y="1935164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D99BF5-C95F-E677-87A6-04EBC28F52A2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6096000" y="2735471"/>
            <a:ext cx="1660084" cy="60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C0249-7247-A38F-962B-CDC8E3007A24}"/>
              </a:ext>
            </a:extLst>
          </p:cNvPr>
          <p:cNvSpPr txBox="1"/>
          <p:nvPr/>
        </p:nvSpPr>
        <p:spPr>
          <a:xfrm>
            <a:off x="6826036" y="305937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799A6-4AFA-C8ED-B970-6111FE0087EA}"/>
              </a:ext>
            </a:extLst>
          </p:cNvPr>
          <p:cNvSpPr/>
          <p:nvPr/>
        </p:nvSpPr>
        <p:spPr>
          <a:xfrm>
            <a:off x="6153311" y="4293426"/>
            <a:ext cx="2834809" cy="62208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Senior Executive Service Career Appointment Identifier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209DE-5E9F-16BD-A917-632FBDA66CF2}"/>
              </a:ext>
            </a:extLst>
          </p:cNvPr>
          <p:cNvCxnSpPr>
            <a:cxnSpLocks/>
          </p:cNvCxnSpPr>
          <p:nvPr/>
        </p:nvCxnSpPr>
        <p:spPr>
          <a:xfrm flipV="1">
            <a:off x="6555875" y="1956311"/>
            <a:ext cx="0" cy="232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FFE829-3531-0707-CCA9-E94226AAB27C}"/>
              </a:ext>
            </a:extLst>
          </p:cNvPr>
          <p:cNvSpPr txBox="1"/>
          <p:nvPr/>
        </p:nvSpPr>
        <p:spPr>
          <a:xfrm>
            <a:off x="6552799" y="2116721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669A42-89C2-7E1D-EBAE-C60B07559E68}"/>
              </a:ext>
            </a:extLst>
          </p:cNvPr>
          <p:cNvCxnSpPr/>
          <p:nvPr/>
        </p:nvCxnSpPr>
        <p:spPr>
          <a:xfrm flipV="1">
            <a:off x="9382800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77AFD-5FB2-C61A-BD89-8B63E08D6F33}"/>
              </a:ext>
            </a:extLst>
          </p:cNvPr>
          <p:cNvSpPr/>
          <p:nvPr/>
        </p:nvSpPr>
        <p:spPr>
          <a:xfrm>
            <a:off x="9017815" y="3343559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142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B193B3-2D03-FC0A-C6CF-014ABD29B125}"/>
              </a:ext>
            </a:extLst>
          </p:cNvPr>
          <p:cNvCxnSpPr>
            <a:cxnSpLocks/>
          </p:cNvCxnSpPr>
          <p:nvPr/>
        </p:nvCxnSpPr>
        <p:spPr>
          <a:xfrm flipV="1">
            <a:off x="10915426" y="1942211"/>
            <a:ext cx="0" cy="1453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73B37DF-A7DC-6CE7-5A6F-ED0C4ED61815}"/>
              </a:ext>
            </a:extLst>
          </p:cNvPr>
          <p:cNvSpPr txBox="1"/>
          <p:nvPr/>
        </p:nvSpPr>
        <p:spPr>
          <a:xfrm>
            <a:off x="10940672" y="2365650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DD5D0F-1BD7-EA21-4646-DF9C2C148821}"/>
              </a:ext>
            </a:extLst>
          </p:cNvPr>
          <p:cNvSpPr txBox="1"/>
          <p:nvPr/>
        </p:nvSpPr>
        <p:spPr>
          <a:xfrm>
            <a:off x="9382799" y="102775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8E7DC8-1682-89E4-74B7-09BB98EDC6E5}"/>
              </a:ext>
            </a:extLst>
          </p:cNvPr>
          <p:cNvSpPr txBox="1"/>
          <p:nvPr/>
        </p:nvSpPr>
        <p:spPr>
          <a:xfrm>
            <a:off x="1542687" y="105836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79167E-2D12-9C27-92C3-56C5A2737F41}"/>
              </a:ext>
            </a:extLst>
          </p:cNvPr>
          <p:cNvSpPr txBox="1"/>
          <p:nvPr/>
        </p:nvSpPr>
        <p:spPr>
          <a:xfrm>
            <a:off x="1625922" y="207219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1251C-4769-62C6-4961-D9F54EB535A6}"/>
              </a:ext>
            </a:extLst>
          </p:cNvPr>
          <p:cNvSpPr txBox="1"/>
          <p:nvPr/>
        </p:nvSpPr>
        <p:spPr>
          <a:xfrm>
            <a:off x="1604412" y="315530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AA1FA2-AA8B-4781-D10E-E0ADC31EE842}"/>
              </a:ext>
            </a:extLst>
          </p:cNvPr>
          <p:cNvSpPr txBox="1"/>
          <p:nvPr/>
        </p:nvSpPr>
        <p:spPr>
          <a:xfrm>
            <a:off x="586495" y="445936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FB998C-3498-3029-1C04-EDF319656F89}"/>
              </a:ext>
            </a:extLst>
          </p:cNvPr>
          <p:cNvCxnSpPr>
            <a:cxnSpLocks/>
          </p:cNvCxnSpPr>
          <p:nvPr/>
        </p:nvCxnSpPr>
        <p:spPr>
          <a:xfrm flipV="1">
            <a:off x="1503769" y="4051086"/>
            <a:ext cx="0" cy="1093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C84F6-419B-57E2-CB7C-2287570AB5E1}"/>
              </a:ext>
            </a:extLst>
          </p:cNvPr>
          <p:cNvSpPr txBox="1"/>
          <p:nvPr/>
        </p:nvSpPr>
        <p:spPr>
          <a:xfrm>
            <a:off x="8364882" y="391258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510BD8-159A-9315-3F74-7DB1407E3DF7}"/>
              </a:ext>
            </a:extLst>
          </p:cNvPr>
          <p:cNvCxnSpPr>
            <a:cxnSpLocks/>
          </p:cNvCxnSpPr>
          <p:nvPr/>
        </p:nvCxnSpPr>
        <p:spPr>
          <a:xfrm flipH="1">
            <a:off x="7756084" y="3613946"/>
            <a:ext cx="1261731" cy="66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2537740-60EB-E5B1-1FF9-72F929E267F6}"/>
              </a:ext>
            </a:extLst>
          </p:cNvPr>
          <p:cNvSpPr/>
          <p:nvPr/>
        </p:nvSpPr>
        <p:spPr>
          <a:xfrm>
            <a:off x="2281332" y="5951237"/>
            <a:ext cx="2930105" cy="5779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Senior Executive Service Career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CCD375-D8F7-2C65-DDBD-565069D4351B}"/>
              </a:ext>
            </a:extLst>
          </p:cNvPr>
          <p:cNvCxnSpPr>
            <a:cxnSpLocks/>
          </p:cNvCxnSpPr>
          <p:nvPr/>
        </p:nvCxnSpPr>
        <p:spPr>
          <a:xfrm flipV="1">
            <a:off x="280505" y="4051085"/>
            <a:ext cx="23056" cy="2358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C3F1BD-4DAC-A27D-E50A-497473FA8E13}"/>
              </a:ext>
            </a:extLst>
          </p:cNvPr>
          <p:cNvSpPr txBox="1"/>
          <p:nvPr/>
        </p:nvSpPr>
        <p:spPr>
          <a:xfrm>
            <a:off x="710360" y="6065198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548EB8-26DD-CE82-1E41-2BF2FAC9C305}"/>
              </a:ext>
            </a:extLst>
          </p:cNvPr>
          <p:cNvSpPr/>
          <p:nvPr/>
        </p:nvSpPr>
        <p:spPr>
          <a:xfrm>
            <a:off x="4173793" y="5158463"/>
            <a:ext cx="2930105" cy="6266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Competitive Service Career Appointment Action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AF13EF-A4F8-4032-2AAA-F16B9D1B2F09}"/>
              </a:ext>
            </a:extLst>
          </p:cNvPr>
          <p:cNvSpPr/>
          <p:nvPr/>
        </p:nvSpPr>
        <p:spPr>
          <a:xfrm>
            <a:off x="6208881" y="5951236"/>
            <a:ext cx="3073142" cy="5779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Senior Executive Service Career Appointment Action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3BEC31-A7E7-1C46-F399-99E9D4F3BABE}"/>
              </a:ext>
            </a:extLst>
          </p:cNvPr>
          <p:cNvCxnSpPr>
            <a:cxnSpLocks/>
            <a:stCxn id="71" idx="1"/>
            <a:endCxn id="24" idx="3"/>
          </p:cNvCxnSpPr>
          <p:nvPr/>
        </p:nvCxnSpPr>
        <p:spPr>
          <a:xfrm flipH="1">
            <a:off x="3330196" y="5471775"/>
            <a:ext cx="843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69FD7E0-8D37-FCAA-52C4-DB0036F0D315}"/>
              </a:ext>
            </a:extLst>
          </p:cNvPr>
          <p:cNvSpPr txBox="1"/>
          <p:nvPr/>
        </p:nvSpPr>
        <p:spPr>
          <a:xfrm>
            <a:off x="3426726" y="515313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74BB94-7226-5814-C0AF-D0F09F5CAF77}"/>
              </a:ext>
            </a:extLst>
          </p:cNvPr>
          <p:cNvCxnSpPr>
            <a:cxnSpLocks/>
          </p:cNvCxnSpPr>
          <p:nvPr/>
        </p:nvCxnSpPr>
        <p:spPr>
          <a:xfrm>
            <a:off x="280505" y="6409426"/>
            <a:ext cx="20008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6C519A-0DF1-2674-1EF2-FFC62B16586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211437" y="6240194"/>
            <a:ext cx="99744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6B54B5-C1F6-312C-002B-B1465308B964}"/>
              </a:ext>
            </a:extLst>
          </p:cNvPr>
          <p:cNvSpPr txBox="1"/>
          <p:nvPr/>
        </p:nvSpPr>
        <p:spPr>
          <a:xfrm>
            <a:off x="5390553" y="595123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123F38-3761-8F2C-E3E8-4F9475369B48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713098" y="3611203"/>
            <a:ext cx="215259" cy="1541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DD4F8FE-70E6-9A51-CD84-B804CB274675}"/>
              </a:ext>
            </a:extLst>
          </p:cNvPr>
          <p:cNvSpPr txBox="1"/>
          <p:nvPr/>
        </p:nvSpPr>
        <p:spPr>
          <a:xfrm>
            <a:off x="3691373" y="4105810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B6408-52DA-728B-CF15-078E4F19B7FB}"/>
              </a:ext>
            </a:extLst>
          </p:cNvPr>
          <p:cNvCxnSpPr>
            <a:cxnSpLocks/>
          </p:cNvCxnSpPr>
          <p:nvPr/>
        </p:nvCxnSpPr>
        <p:spPr>
          <a:xfrm flipH="1" flipV="1">
            <a:off x="7807907" y="4910795"/>
            <a:ext cx="139588" cy="1040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2724B7C-752B-7426-3D37-FBE08292FD00}"/>
              </a:ext>
            </a:extLst>
          </p:cNvPr>
          <p:cNvSpPr txBox="1"/>
          <p:nvPr/>
        </p:nvSpPr>
        <p:spPr>
          <a:xfrm>
            <a:off x="7850965" y="5255882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D6EA90-9D66-9BF3-B2C5-FEACDCAB80B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61758" y="1603107"/>
            <a:ext cx="1567867" cy="8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098434E-4061-9189-F6DB-A0DE4CD3A018}"/>
              </a:ext>
            </a:extLst>
          </p:cNvPr>
          <p:cNvSpPr txBox="1"/>
          <p:nvPr/>
        </p:nvSpPr>
        <p:spPr>
          <a:xfrm>
            <a:off x="7386853" y="1314805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BA6156-3121-8A14-DAE3-C917FE7E2C3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999215" y="1652711"/>
            <a:ext cx="1305301" cy="33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EA44AE0-47A1-20D6-F18B-5626F38CB697}"/>
              </a:ext>
            </a:extLst>
          </p:cNvPr>
          <p:cNvSpPr txBox="1"/>
          <p:nvPr/>
        </p:nvSpPr>
        <p:spPr>
          <a:xfrm>
            <a:off x="3269109" y="1354890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</p:spTree>
    <p:extLst>
      <p:ext uri="{BB962C8B-B14F-4D97-AF65-F5344CB8AC3E}">
        <p14:creationId xmlns:p14="http://schemas.microsoft.com/office/powerpoint/2010/main" val="253129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0CE7-3B19-E66E-E071-F8C003190E7F}"/>
              </a:ext>
            </a:extLst>
          </p:cNvPr>
          <p:cNvSpPr/>
          <p:nvPr/>
        </p:nvSpPr>
        <p:spPr>
          <a:xfrm>
            <a:off x="4295954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734C-B367-3FFA-5FCA-B828E2B92992}"/>
              </a:ext>
            </a:extLst>
          </p:cNvPr>
          <p:cNvSpPr/>
          <p:nvPr/>
        </p:nvSpPr>
        <p:spPr>
          <a:xfrm>
            <a:off x="8629626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OPM 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69C0A-19DA-2403-1084-4EC7D7175F1B}"/>
              </a:ext>
            </a:extLst>
          </p:cNvPr>
          <p:cNvSpPr/>
          <p:nvPr/>
        </p:nvSpPr>
        <p:spPr>
          <a:xfrm>
            <a:off x="233411" y="365988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Personnel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9ECFB-1AE1-D12B-E097-0573FAFFBAB6}"/>
              </a:ext>
            </a:extLst>
          </p:cNvPr>
          <p:cNvSpPr/>
          <p:nvPr/>
        </p:nvSpPr>
        <p:spPr>
          <a:xfrm>
            <a:off x="4295954" y="1415536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Separation 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8888C4-068F-E4AC-1C1A-6D91A1BD0505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5678856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EBD49B-7EF7-67FA-6984-EC2C03911FB9}"/>
              </a:ext>
            </a:extLst>
          </p:cNvPr>
          <p:cNvSpPr txBox="1"/>
          <p:nvPr/>
        </p:nvSpPr>
        <p:spPr>
          <a:xfrm>
            <a:off x="5802701" y="1022649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6D18C-8381-DD91-53CC-3B7657C88889}"/>
              </a:ext>
            </a:extLst>
          </p:cNvPr>
          <p:cNvSpPr/>
          <p:nvPr/>
        </p:nvSpPr>
        <p:spPr>
          <a:xfrm>
            <a:off x="233411" y="1415536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Separation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BDB43-2541-1982-4799-ED115809272B}"/>
              </a:ext>
            </a:extLst>
          </p:cNvPr>
          <p:cNvSpPr/>
          <p:nvPr/>
        </p:nvSpPr>
        <p:spPr>
          <a:xfrm>
            <a:off x="1556349" y="2439291"/>
            <a:ext cx="1843276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Removal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5ADF36-20E4-FB3B-EE35-E70DA42A5537}"/>
              </a:ext>
            </a:extLst>
          </p:cNvPr>
          <p:cNvSpPr/>
          <p:nvPr/>
        </p:nvSpPr>
        <p:spPr>
          <a:xfrm>
            <a:off x="25263" y="3267169"/>
            <a:ext cx="2554719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Separation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08F84-29BF-8CE8-5F25-AAC8042143E6}"/>
              </a:ext>
            </a:extLst>
          </p:cNvPr>
          <p:cNvCxnSpPr/>
          <p:nvPr/>
        </p:nvCxnSpPr>
        <p:spPr>
          <a:xfrm flipV="1">
            <a:off x="1521222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EB8F20-7283-12CF-0D5E-FE4CC1D7E0EE}"/>
              </a:ext>
            </a:extLst>
          </p:cNvPr>
          <p:cNvCxnSpPr/>
          <p:nvPr/>
        </p:nvCxnSpPr>
        <p:spPr>
          <a:xfrm flipV="1">
            <a:off x="1850663" y="1956311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ECB5A2-BAEC-2BF1-3EDF-E301CDA6C414}"/>
              </a:ext>
            </a:extLst>
          </p:cNvPr>
          <p:cNvCxnSpPr>
            <a:cxnSpLocks/>
          </p:cNvCxnSpPr>
          <p:nvPr/>
        </p:nvCxnSpPr>
        <p:spPr>
          <a:xfrm flipV="1">
            <a:off x="1031629" y="1973938"/>
            <a:ext cx="0" cy="129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426EE-71B4-8051-E52F-A9C626FD39DE}"/>
              </a:ext>
            </a:extLst>
          </p:cNvPr>
          <p:cNvSpPr/>
          <p:nvPr/>
        </p:nvSpPr>
        <p:spPr>
          <a:xfrm>
            <a:off x="1850663" y="6048545"/>
            <a:ext cx="2676489" cy="6266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Mandatory Retirement Separation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0FAC5D-7CA6-77FE-6496-DE351CC7475E}"/>
              </a:ext>
            </a:extLst>
          </p:cNvPr>
          <p:cNvSpPr/>
          <p:nvPr/>
        </p:nvSpPr>
        <p:spPr>
          <a:xfrm>
            <a:off x="8629626" y="1394389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300 Series 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2BB5E9-1276-CF2D-46EF-9806FB259A37}"/>
              </a:ext>
            </a:extLst>
          </p:cNvPr>
          <p:cNvSpPr/>
          <p:nvPr/>
        </p:nvSpPr>
        <p:spPr>
          <a:xfrm>
            <a:off x="7756084" y="2465083"/>
            <a:ext cx="2449661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330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E08F99-1C0E-C5E9-CC48-1B87EEA21A10}"/>
              </a:ext>
            </a:extLst>
          </p:cNvPr>
          <p:cNvSpPr/>
          <p:nvPr/>
        </p:nvSpPr>
        <p:spPr>
          <a:xfrm>
            <a:off x="3617878" y="2965241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Removal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9440E-FCE4-F93E-5DCE-2B2BD81DB16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000780" y="1942211"/>
            <a:ext cx="112543" cy="1023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0A5063-1767-880E-4B2B-A4C9026DAE93}"/>
              </a:ext>
            </a:extLst>
          </p:cNvPr>
          <p:cNvSpPr txBox="1"/>
          <p:nvPr/>
        </p:nvSpPr>
        <p:spPr>
          <a:xfrm>
            <a:off x="5027462" y="2430541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584219-E037-E873-6D72-D91ACE034763}"/>
              </a:ext>
            </a:extLst>
          </p:cNvPr>
          <p:cNvSpPr txBox="1"/>
          <p:nvPr/>
        </p:nvSpPr>
        <p:spPr>
          <a:xfrm>
            <a:off x="8682605" y="204017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53AD0C-FDE8-E7C4-F8BC-4B6F47EC791D}"/>
              </a:ext>
            </a:extLst>
          </p:cNvPr>
          <p:cNvCxnSpPr/>
          <p:nvPr/>
        </p:nvCxnSpPr>
        <p:spPr>
          <a:xfrm flipV="1">
            <a:off x="9382800" y="1935164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D99BF5-C95F-E677-87A6-04EBC28F52A2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6383682" y="2735471"/>
            <a:ext cx="1372402" cy="50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C0249-7247-A38F-962B-CDC8E3007A24}"/>
              </a:ext>
            </a:extLst>
          </p:cNvPr>
          <p:cNvSpPr txBox="1"/>
          <p:nvPr/>
        </p:nvSpPr>
        <p:spPr>
          <a:xfrm>
            <a:off x="6731636" y="2550588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799A6-4AFA-C8ED-B970-6111FE0087EA}"/>
              </a:ext>
            </a:extLst>
          </p:cNvPr>
          <p:cNvSpPr/>
          <p:nvPr/>
        </p:nvSpPr>
        <p:spPr>
          <a:xfrm>
            <a:off x="7376835" y="4295857"/>
            <a:ext cx="2151902" cy="62208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Retirement-Voluntary Identifier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4209DE-5E9F-16BD-A917-632FBDA66CF2}"/>
              </a:ext>
            </a:extLst>
          </p:cNvPr>
          <p:cNvCxnSpPr>
            <a:cxnSpLocks/>
          </p:cNvCxnSpPr>
          <p:nvPr/>
        </p:nvCxnSpPr>
        <p:spPr>
          <a:xfrm flipH="1" flipV="1">
            <a:off x="5900496" y="1995992"/>
            <a:ext cx="1538226" cy="2311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FFE829-3531-0707-CCA9-E94226AAB27C}"/>
              </a:ext>
            </a:extLst>
          </p:cNvPr>
          <p:cNvSpPr txBox="1"/>
          <p:nvPr/>
        </p:nvSpPr>
        <p:spPr>
          <a:xfrm>
            <a:off x="6985054" y="3415252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669A42-89C2-7E1D-EBAE-C60B07559E68}"/>
              </a:ext>
            </a:extLst>
          </p:cNvPr>
          <p:cNvCxnSpPr/>
          <p:nvPr/>
        </p:nvCxnSpPr>
        <p:spPr>
          <a:xfrm flipV="1">
            <a:off x="9382800" y="906763"/>
            <a:ext cx="0" cy="50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77AFD-5FB2-C61A-BD89-8B63E08D6F33}"/>
              </a:ext>
            </a:extLst>
          </p:cNvPr>
          <p:cNvSpPr/>
          <p:nvPr/>
        </p:nvSpPr>
        <p:spPr>
          <a:xfrm>
            <a:off x="9191564" y="3401758"/>
            <a:ext cx="2362577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302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B193B3-2D03-FC0A-C6CF-014ABD29B125}"/>
              </a:ext>
            </a:extLst>
          </p:cNvPr>
          <p:cNvCxnSpPr>
            <a:cxnSpLocks/>
          </p:cNvCxnSpPr>
          <p:nvPr/>
        </p:nvCxnSpPr>
        <p:spPr>
          <a:xfrm flipV="1">
            <a:off x="10915426" y="1942211"/>
            <a:ext cx="0" cy="1453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73B37DF-A7DC-6CE7-5A6F-ED0C4ED61815}"/>
              </a:ext>
            </a:extLst>
          </p:cNvPr>
          <p:cNvSpPr txBox="1"/>
          <p:nvPr/>
        </p:nvSpPr>
        <p:spPr>
          <a:xfrm>
            <a:off x="10227418" y="2111759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DD5D0F-1BD7-EA21-4646-DF9C2C148821}"/>
              </a:ext>
            </a:extLst>
          </p:cNvPr>
          <p:cNvSpPr txBox="1"/>
          <p:nvPr/>
        </p:nvSpPr>
        <p:spPr>
          <a:xfrm>
            <a:off x="9382799" y="1027753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8E7DC8-1682-89E4-74B7-09BB98EDC6E5}"/>
              </a:ext>
            </a:extLst>
          </p:cNvPr>
          <p:cNvSpPr txBox="1"/>
          <p:nvPr/>
        </p:nvSpPr>
        <p:spPr>
          <a:xfrm>
            <a:off x="1542687" y="105836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79167E-2D12-9C27-92C3-56C5A2737F41}"/>
              </a:ext>
            </a:extLst>
          </p:cNvPr>
          <p:cNvSpPr txBox="1"/>
          <p:nvPr/>
        </p:nvSpPr>
        <p:spPr>
          <a:xfrm>
            <a:off x="1969028" y="206558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1251C-4769-62C6-4961-D9F54EB535A6}"/>
              </a:ext>
            </a:extLst>
          </p:cNvPr>
          <p:cNvSpPr txBox="1"/>
          <p:nvPr/>
        </p:nvSpPr>
        <p:spPr>
          <a:xfrm>
            <a:off x="13712" y="2655349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AA1FA2-AA8B-4781-D10E-E0ADC31EE842}"/>
              </a:ext>
            </a:extLst>
          </p:cNvPr>
          <p:cNvSpPr txBox="1"/>
          <p:nvPr/>
        </p:nvSpPr>
        <p:spPr>
          <a:xfrm>
            <a:off x="646926" y="414230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FB998C-3498-3029-1C04-EDF319656F89}"/>
              </a:ext>
            </a:extLst>
          </p:cNvPr>
          <p:cNvCxnSpPr>
            <a:cxnSpLocks/>
          </p:cNvCxnSpPr>
          <p:nvPr/>
        </p:nvCxnSpPr>
        <p:spPr>
          <a:xfrm flipV="1">
            <a:off x="1593206" y="3807944"/>
            <a:ext cx="0" cy="1011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28C84F6-419B-57E2-CB7C-2287570AB5E1}"/>
              </a:ext>
            </a:extLst>
          </p:cNvPr>
          <p:cNvSpPr txBox="1"/>
          <p:nvPr/>
        </p:nvSpPr>
        <p:spPr>
          <a:xfrm>
            <a:off x="8111052" y="368446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510BD8-159A-9315-3F74-7DB1407E3DF7}"/>
              </a:ext>
            </a:extLst>
          </p:cNvPr>
          <p:cNvCxnSpPr>
            <a:cxnSpLocks/>
            <a:stCxn id="47" idx="1"/>
            <a:endCxn id="41" idx="0"/>
          </p:cNvCxnSpPr>
          <p:nvPr/>
        </p:nvCxnSpPr>
        <p:spPr>
          <a:xfrm flipH="1">
            <a:off x="8452786" y="3672146"/>
            <a:ext cx="738778" cy="62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2537740-60EB-E5B1-1FF9-72F929E267F6}"/>
              </a:ext>
            </a:extLst>
          </p:cNvPr>
          <p:cNvSpPr/>
          <p:nvPr/>
        </p:nvSpPr>
        <p:spPr>
          <a:xfrm>
            <a:off x="703134" y="4836448"/>
            <a:ext cx="2398565" cy="5779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Voluntary Retirement Separation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CCD375-D8F7-2C65-DDBD-565069D4351B}"/>
              </a:ext>
            </a:extLst>
          </p:cNvPr>
          <p:cNvCxnSpPr>
            <a:cxnSpLocks/>
          </p:cNvCxnSpPr>
          <p:nvPr/>
        </p:nvCxnSpPr>
        <p:spPr>
          <a:xfrm flipV="1">
            <a:off x="170961" y="3807944"/>
            <a:ext cx="23056" cy="2358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C3F1BD-4DAC-A27D-E50A-497473FA8E13}"/>
              </a:ext>
            </a:extLst>
          </p:cNvPr>
          <p:cNvSpPr txBox="1"/>
          <p:nvPr/>
        </p:nvSpPr>
        <p:spPr>
          <a:xfrm>
            <a:off x="546152" y="5812736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subclass of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548EB8-26DD-CE82-1E41-2BF2FAC9C305}"/>
              </a:ext>
            </a:extLst>
          </p:cNvPr>
          <p:cNvSpPr/>
          <p:nvPr/>
        </p:nvSpPr>
        <p:spPr>
          <a:xfrm>
            <a:off x="3868162" y="4071353"/>
            <a:ext cx="2151901" cy="6266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Removal Action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AF13EF-A4F8-4032-2AAA-F16B9D1B2F09}"/>
              </a:ext>
            </a:extLst>
          </p:cNvPr>
          <p:cNvSpPr/>
          <p:nvPr/>
        </p:nvSpPr>
        <p:spPr>
          <a:xfrm>
            <a:off x="5567862" y="6082059"/>
            <a:ext cx="2676489" cy="5779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Mandatory Retirement Separation Action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3BEC31-A7E7-1C46-F399-99E9D4F3BABE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3118038" y="2967126"/>
            <a:ext cx="750124" cy="141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69FD7E0-8D37-FCAA-52C4-DB0036F0D315}"/>
              </a:ext>
            </a:extLst>
          </p:cNvPr>
          <p:cNvSpPr txBox="1"/>
          <p:nvPr/>
        </p:nvSpPr>
        <p:spPr>
          <a:xfrm>
            <a:off x="2812872" y="3611957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174BB94-7226-5814-C0AF-D0F09F5CAF77}"/>
              </a:ext>
            </a:extLst>
          </p:cNvPr>
          <p:cNvCxnSpPr>
            <a:cxnSpLocks/>
          </p:cNvCxnSpPr>
          <p:nvPr/>
        </p:nvCxnSpPr>
        <p:spPr>
          <a:xfrm>
            <a:off x="155470" y="6166285"/>
            <a:ext cx="16951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6C519A-0DF1-2674-1EF2-FFC62B165866}"/>
              </a:ext>
            </a:extLst>
          </p:cNvPr>
          <p:cNvCxnSpPr>
            <a:cxnSpLocks/>
            <a:stCxn id="39" idx="1"/>
            <a:endCxn id="61" idx="3"/>
          </p:cNvCxnSpPr>
          <p:nvPr/>
        </p:nvCxnSpPr>
        <p:spPr>
          <a:xfrm flipH="1" flipV="1">
            <a:off x="3101699" y="5125407"/>
            <a:ext cx="816693" cy="27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6B54B5-C1F6-312C-002B-B1465308B964}"/>
              </a:ext>
            </a:extLst>
          </p:cNvPr>
          <p:cNvSpPr txBox="1"/>
          <p:nvPr/>
        </p:nvSpPr>
        <p:spPr>
          <a:xfrm>
            <a:off x="3166102" y="4930452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123F38-3761-8F2C-E3E8-4F9475369B48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5000780" y="3506016"/>
            <a:ext cx="112543" cy="565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DD4F8FE-70E6-9A51-CD84-B804CB274675}"/>
              </a:ext>
            </a:extLst>
          </p:cNvPr>
          <p:cNvSpPr txBox="1"/>
          <p:nvPr/>
        </p:nvSpPr>
        <p:spPr>
          <a:xfrm>
            <a:off x="3972818" y="3642121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1B6408-52DA-728B-CF15-078E4F19B7F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247221" y="4937107"/>
            <a:ext cx="1598470" cy="461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2724B7C-752B-7426-3D37-FBE08292FD00}"/>
              </a:ext>
            </a:extLst>
          </p:cNvPr>
          <p:cNvSpPr txBox="1"/>
          <p:nvPr/>
        </p:nvSpPr>
        <p:spPr>
          <a:xfrm>
            <a:off x="6763692" y="5239725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D6EA90-9D66-9BF3-B2C5-FEACDCAB80B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61758" y="1603107"/>
            <a:ext cx="1567867" cy="8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098434E-4061-9189-F6DB-A0DE4CD3A018}"/>
              </a:ext>
            </a:extLst>
          </p:cNvPr>
          <p:cNvSpPr txBox="1"/>
          <p:nvPr/>
        </p:nvSpPr>
        <p:spPr>
          <a:xfrm>
            <a:off x="7386853" y="1314805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BA6156-3121-8A14-DAE3-C917FE7E2C3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999215" y="1652711"/>
            <a:ext cx="1305301" cy="33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EA44AE0-47A1-20D6-F18B-5626F38CB697}"/>
              </a:ext>
            </a:extLst>
          </p:cNvPr>
          <p:cNvSpPr txBox="1"/>
          <p:nvPr/>
        </p:nvSpPr>
        <p:spPr>
          <a:xfrm>
            <a:off x="3269109" y="1354890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E5F6E-3A19-846E-01DB-DB1E91832604}"/>
              </a:ext>
            </a:extLst>
          </p:cNvPr>
          <p:cNvSpPr/>
          <p:nvPr/>
        </p:nvSpPr>
        <p:spPr>
          <a:xfrm>
            <a:off x="3918392" y="4962595"/>
            <a:ext cx="2328829" cy="8727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Voluntary Retirement Separation Action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7B32DC-9F80-4857-12FC-6E7EB49F58E8}"/>
              </a:ext>
            </a:extLst>
          </p:cNvPr>
          <p:cNvSpPr txBox="1"/>
          <p:nvPr/>
        </p:nvSpPr>
        <p:spPr>
          <a:xfrm>
            <a:off x="4627251" y="6027785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9CA81B-0F42-3CE0-18FB-5D7603377788}"/>
              </a:ext>
            </a:extLst>
          </p:cNvPr>
          <p:cNvCxnSpPr>
            <a:cxnSpLocks/>
            <a:stCxn id="72" idx="1"/>
            <a:endCxn id="24" idx="3"/>
          </p:cNvCxnSpPr>
          <p:nvPr/>
        </p:nvCxnSpPr>
        <p:spPr>
          <a:xfrm flipH="1" flipV="1">
            <a:off x="4527152" y="6361857"/>
            <a:ext cx="1040710" cy="9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AB717C9-A1C2-0B60-4CB6-64018674F531}"/>
              </a:ext>
            </a:extLst>
          </p:cNvPr>
          <p:cNvSpPr txBox="1"/>
          <p:nvPr/>
        </p:nvSpPr>
        <p:spPr>
          <a:xfrm>
            <a:off x="11257957" y="2352280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5424C4-8965-8C64-AD59-7C5132A39ED9}"/>
              </a:ext>
            </a:extLst>
          </p:cNvPr>
          <p:cNvSpPr/>
          <p:nvPr/>
        </p:nvSpPr>
        <p:spPr>
          <a:xfrm>
            <a:off x="10228210" y="4151576"/>
            <a:ext cx="1840960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302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5125E2-2332-6CA2-BAFD-831F67885D16}"/>
              </a:ext>
            </a:extLst>
          </p:cNvPr>
          <p:cNvCxnSpPr>
            <a:cxnSpLocks/>
          </p:cNvCxnSpPr>
          <p:nvPr/>
        </p:nvCxnSpPr>
        <p:spPr>
          <a:xfrm flipH="1" flipV="1">
            <a:off x="11387611" y="1602986"/>
            <a:ext cx="570978" cy="23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01406A9-71AA-B62E-6E16-DE43A95E6A8A}"/>
              </a:ext>
            </a:extLst>
          </p:cNvPr>
          <p:cNvCxnSpPr/>
          <p:nvPr/>
        </p:nvCxnSpPr>
        <p:spPr>
          <a:xfrm>
            <a:off x="11958589" y="1603107"/>
            <a:ext cx="0" cy="2548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B9DDFB3-0674-DDDD-248E-FC655F4F93C5}"/>
              </a:ext>
            </a:extLst>
          </p:cNvPr>
          <p:cNvSpPr/>
          <p:nvPr/>
        </p:nvSpPr>
        <p:spPr>
          <a:xfrm>
            <a:off x="9093433" y="5252335"/>
            <a:ext cx="2151902" cy="62208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Retirement-Mandatory Identifier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4C05972-7A63-3D1B-CFE6-B1C0B62F5CA4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10169384" y="4705812"/>
            <a:ext cx="831068" cy="54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B39209C-A965-2EED-D068-EF09E3432F9B}"/>
              </a:ext>
            </a:extLst>
          </p:cNvPr>
          <p:cNvSpPr txBox="1"/>
          <p:nvPr/>
        </p:nvSpPr>
        <p:spPr>
          <a:xfrm>
            <a:off x="10639731" y="4848092"/>
            <a:ext cx="101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FA41112-D058-F920-106F-A0CE48502F05}"/>
              </a:ext>
            </a:extLst>
          </p:cNvPr>
          <p:cNvCxnSpPr>
            <a:cxnSpLocks/>
          </p:cNvCxnSpPr>
          <p:nvPr/>
        </p:nvCxnSpPr>
        <p:spPr>
          <a:xfrm flipV="1">
            <a:off x="8244351" y="5874421"/>
            <a:ext cx="1103455" cy="565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5D8D734-1951-468B-C72D-B7320DD44D23}"/>
              </a:ext>
            </a:extLst>
          </p:cNvPr>
          <p:cNvSpPr txBox="1"/>
          <p:nvPr/>
        </p:nvSpPr>
        <p:spPr>
          <a:xfrm>
            <a:off x="8915594" y="6091699"/>
            <a:ext cx="1226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designated by</a:t>
            </a:r>
          </a:p>
        </p:txBody>
      </p:sp>
    </p:spTree>
    <p:extLst>
      <p:ext uri="{BB962C8B-B14F-4D97-AF65-F5344CB8AC3E}">
        <p14:creationId xmlns:p14="http://schemas.microsoft.com/office/powerpoint/2010/main" val="107233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8FF77D-9F98-ADBD-394B-F2518852922D}"/>
              </a:ext>
            </a:extLst>
          </p:cNvPr>
          <p:cNvSpPr/>
          <p:nvPr/>
        </p:nvSpPr>
        <p:spPr>
          <a:xfrm>
            <a:off x="4516804" y="3956420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Career Appointment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9593F-8F96-6713-C024-E464BED3EF9D}"/>
              </a:ext>
            </a:extLst>
          </p:cNvPr>
          <p:cNvSpPr/>
          <p:nvPr/>
        </p:nvSpPr>
        <p:spPr>
          <a:xfrm>
            <a:off x="542796" y="2242914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Personnel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3860E-5977-ACAA-F57D-1F83AAE91901}"/>
              </a:ext>
            </a:extLst>
          </p:cNvPr>
          <p:cNvSpPr/>
          <p:nvPr/>
        </p:nvSpPr>
        <p:spPr>
          <a:xfrm>
            <a:off x="460645" y="3895531"/>
            <a:ext cx="2930105" cy="6266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Competitive Service Career Appointment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2565C6-6D12-C3C7-A588-3B426824601D}"/>
              </a:ext>
            </a:extLst>
          </p:cNvPr>
          <p:cNvSpPr/>
          <p:nvPr/>
        </p:nvSpPr>
        <p:spPr>
          <a:xfrm>
            <a:off x="2705701" y="5508818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Appointment Action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59018-A86F-D46D-FC94-89E981206F04}"/>
              </a:ext>
            </a:extLst>
          </p:cNvPr>
          <p:cNvCxnSpPr/>
          <p:nvPr/>
        </p:nvCxnSpPr>
        <p:spPr>
          <a:xfrm flipH="1" flipV="1">
            <a:off x="2413192" y="4522155"/>
            <a:ext cx="1134406" cy="1005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BC3F57-242E-B030-C784-F1ACC895EE1E}"/>
              </a:ext>
            </a:extLst>
          </p:cNvPr>
          <p:cNvSpPr txBox="1"/>
          <p:nvPr/>
        </p:nvSpPr>
        <p:spPr>
          <a:xfrm>
            <a:off x="2158811" y="4886403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51CEB8-B858-9AD9-9C53-E4C121C4DF39}"/>
              </a:ext>
            </a:extLst>
          </p:cNvPr>
          <p:cNvCxnSpPr>
            <a:cxnSpLocks/>
          </p:cNvCxnSpPr>
          <p:nvPr/>
        </p:nvCxnSpPr>
        <p:spPr>
          <a:xfrm flipH="1">
            <a:off x="4606377" y="4497195"/>
            <a:ext cx="1087582" cy="98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C8C1C9-2094-ECD7-B5A6-786BD80991AA}"/>
              </a:ext>
            </a:extLst>
          </p:cNvPr>
          <p:cNvSpPr txBox="1"/>
          <p:nvPr/>
        </p:nvSpPr>
        <p:spPr>
          <a:xfrm>
            <a:off x="5150168" y="4975915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225BD7-1A41-0C1E-D0F1-E57F5A4BE51A}"/>
              </a:ext>
            </a:extLst>
          </p:cNvPr>
          <p:cNvCxnSpPr>
            <a:cxnSpLocks/>
          </p:cNvCxnSpPr>
          <p:nvPr/>
        </p:nvCxnSpPr>
        <p:spPr>
          <a:xfrm flipV="1">
            <a:off x="1644317" y="2774273"/>
            <a:ext cx="0" cy="111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4F13AD-36BC-E8A3-0F80-7D806E057E8C}"/>
              </a:ext>
            </a:extLst>
          </p:cNvPr>
          <p:cNvSpPr txBox="1"/>
          <p:nvPr/>
        </p:nvSpPr>
        <p:spPr>
          <a:xfrm>
            <a:off x="1644316" y="3234788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C4120-4B21-B8E1-55E3-D9654CB97B19}"/>
              </a:ext>
            </a:extLst>
          </p:cNvPr>
          <p:cNvSpPr/>
          <p:nvPr/>
        </p:nvSpPr>
        <p:spPr>
          <a:xfrm>
            <a:off x="4492272" y="2242914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9B3C22-5B87-FAB7-1EF4-37FE05456A37}"/>
              </a:ext>
            </a:extLst>
          </p:cNvPr>
          <p:cNvCxnSpPr>
            <a:cxnSpLocks/>
          </p:cNvCxnSpPr>
          <p:nvPr/>
        </p:nvCxnSpPr>
        <p:spPr>
          <a:xfrm flipV="1">
            <a:off x="5790055" y="2768297"/>
            <a:ext cx="0" cy="118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BB1C7B-4821-FBC4-EE4F-CDE001C8DFD2}"/>
              </a:ext>
            </a:extLst>
          </p:cNvPr>
          <p:cNvSpPr txBox="1"/>
          <p:nvPr/>
        </p:nvSpPr>
        <p:spPr>
          <a:xfrm>
            <a:off x="5060790" y="3293685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327F5F-F6D3-E7E2-70D2-D5E807E63E77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>
            <a:off x="3308600" y="2513302"/>
            <a:ext cx="1183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FB3006-8A5D-3FDB-7DE2-384A91AF7732}"/>
              </a:ext>
            </a:extLst>
          </p:cNvPr>
          <p:cNvSpPr txBox="1"/>
          <p:nvPr/>
        </p:nvSpPr>
        <p:spPr>
          <a:xfrm>
            <a:off x="3499458" y="2223823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CAE73-A95F-4A33-24C4-C0CF8905AE5E}"/>
              </a:ext>
            </a:extLst>
          </p:cNvPr>
          <p:cNvSpPr/>
          <p:nvPr/>
        </p:nvSpPr>
        <p:spPr>
          <a:xfrm>
            <a:off x="8859162" y="2223823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117459-558C-CE4D-99F8-4C5A73F97870}"/>
              </a:ext>
            </a:extLst>
          </p:cNvPr>
          <p:cNvSpPr txBox="1"/>
          <p:nvPr/>
        </p:nvSpPr>
        <p:spPr>
          <a:xfrm>
            <a:off x="7685152" y="2247586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EB3BCF-5ADE-1F09-0BBC-A72C66DF1836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7258076" y="2513302"/>
            <a:ext cx="1591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C1F34A-CDA8-F162-86E3-5740DE825AC5}"/>
              </a:ext>
            </a:extLst>
          </p:cNvPr>
          <p:cNvSpPr/>
          <p:nvPr/>
        </p:nvSpPr>
        <p:spPr>
          <a:xfrm>
            <a:off x="8859162" y="3944639"/>
            <a:ext cx="2765804" cy="540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Nature of Action Code 100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4C72FB-338A-BCB4-A383-99DEFD29E6AB}"/>
              </a:ext>
            </a:extLst>
          </p:cNvPr>
          <p:cNvCxnSpPr>
            <a:cxnSpLocks/>
          </p:cNvCxnSpPr>
          <p:nvPr/>
        </p:nvCxnSpPr>
        <p:spPr>
          <a:xfrm flipH="1">
            <a:off x="7267738" y="4206972"/>
            <a:ext cx="1591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58451F-A155-9A9F-2653-4B7AEC0DD24F}"/>
              </a:ext>
            </a:extLst>
          </p:cNvPr>
          <p:cNvSpPr txBox="1"/>
          <p:nvPr/>
        </p:nvSpPr>
        <p:spPr>
          <a:xfrm>
            <a:off x="7654388" y="3890324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designates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A26EE2-E864-7377-4C4E-0F6D0F4DDEF6}"/>
              </a:ext>
            </a:extLst>
          </p:cNvPr>
          <p:cNvCxnSpPr>
            <a:cxnSpLocks/>
          </p:cNvCxnSpPr>
          <p:nvPr/>
        </p:nvCxnSpPr>
        <p:spPr>
          <a:xfrm flipV="1">
            <a:off x="10170695" y="2756516"/>
            <a:ext cx="0" cy="118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86AC31-B3E4-BD86-C622-46BA5C21D5EC}"/>
              </a:ext>
            </a:extLst>
          </p:cNvPr>
          <p:cNvSpPr txBox="1"/>
          <p:nvPr/>
        </p:nvSpPr>
        <p:spPr>
          <a:xfrm>
            <a:off x="9485128" y="3279059"/>
            <a:ext cx="98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rdf:type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586688-A54C-AE9A-F445-826D6F414415}"/>
              </a:ext>
            </a:extLst>
          </p:cNvPr>
          <p:cNvSpPr/>
          <p:nvPr/>
        </p:nvSpPr>
        <p:spPr>
          <a:xfrm>
            <a:off x="542796" y="1061061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Planned 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877002-F12C-BD93-FC6F-6C2A3249714A}"/>
              </a:ext>
            </a:extLst>
          </p:cNvPr>
          <p:cNvSpPr/>
          <p:nvPr/>
        </p:nvSpPr>
        <p:spPr>
          <a:xfrm>
            <a:off x="4516804" y="1061060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Designative Information Content 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D7879-194B-98BF-2A56-511711BA6C88}"/>
              </a:ext>
            </a:extLst>
          </p:cNvPr>
          <p:cNvSpPr/>
          <p:nvPr/>
        </p:nvSpPr>
        <p:spPr>
          <a:xfrm>
            <a:off x="8883400" y="1059489"/>
            <a:ext cx="2765804" cy="540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 Identifier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163A18-E240-DE0F-2E88-825DD0A6D63D}"/>
              </a:ext>
            </a:extLst>
          </p:cNvPr>
          <p:cNvCxnSpPr>
            <a:cxnSpLocks/>
            <a:stCxn id="64" idx="1"/>
            <a:endCxn id="63" idx="3"/>
          </p:cNvCxnSpPr>
          <p:nvPr/>
        </p:nvCxnSpPr>
        <p:spPr>
          <a:xfrm flipH="1">
            <a:off x="7282608" y="1329877"/>
            <a:ext cx="1600792" cy="1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410DA2-82AF-0FEE-8E52-CF2700D5766E}"/>
              </a:ext>
            </a:extLst>
          </p:cNvPr>
          <p:cNvSpPr txBox="1"/>
          <p:nvPr/>
        </p:nvSpPr>
        <p:spPr>
          <a:xfrm>
            <a:off x="1661506" y="1780844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E62A50-965D-8AD1-6097-E16303F4D8E0}"/>
              </a:ext>
            </a:extLst>
          </p:cNvPr>
          <p:cNvSpPr txBox="1"/>
          <p:nvPr/>
        </p:nvSpPr>
        <p:spPr>
          <a:xfrm>
            <a:off x="7527600" y="1362137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CBF4CC-66C0-0AF5-2A7F-809BC5611557}"/>
              </a:ext>
            </a:extLst>
          </p:cNvPr>
          <p:cNvSpPr txBox="1"/>
          <p:nvPr/>
        </p:nvSpPr>
        <p:spPr>
          <a:xfrm>
            <a:off x="5790055" y="1764194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CE194A-0A61-44E5-C56B-7EAEE16DF5B1}"/>
              </a:ext>
            </a:extLst>
          </p:cNvPr>
          <p:cNvCxnSpPr>
            <a:cxnSpLocks/>
          </p:cNvCxnSpPr>
          <p:nvPr/>
        </p:nvCxnSpPr>
        <p:spPr>
          <a:xfrm flipV="1">
            <a:off x="1677549" y="1600264"/>
            <a:ext cx="0" cy="64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C75BF3E-709F-9830-4733-110249713F9C}"/>
              </a:ext>
            </a:extLst>
          </p:cNvPr>
          <p:cNvCxnSpPr>
            <a:cxnSpLocks/>
          </p:cNvCxnSpPr>
          <p:nvPr/>
        </p:nvCxnSpPr>
        <p:spPr>
          <a:xfrm flipV="1">
            <a:off x="5811830" y="1600264"/>
            <a:ext cx="0" cy="64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CAB60E-4F71-08DA-2EE5-9F58D79B115E}"/>
              </a:ext>
            </a:extLst>
          </p:cNvPr>
          <p:cNvCxnSpPr>
            <a:cxnSpLocks/>
          </p:cNvCxnSpPr>
          <p:nvPr/>
        </p:nvCxnSpPr>
        <p:spPr>
          <a:xfrm flipV="1">
            <a:off x="10151218" y="1600264"/>
            <a:ext cx="0" cy="62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911F2F0-E7BA-1DC3-898B-70E2A9D0AF7A}"/>
              </a:ext>
            </a:extLst>
          </p:cNvPr>
          <p:cNvSpPr txBox="1"/>
          <p:nvPr/>
        </p:nvSpPr>
        <p:spPr>
          <a:xfrm>
            <a:off x="10159238" y="1767756"/>
            <a:ext cx="1298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62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27526</TotalTime>
  <Words>295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Shane Babcock</dc:creator>
  <cp:lastModifiedBy>Shane Babcock</cp:lastModifiedBy>
  <cp:revision>2</cp:revision>
  <dcterms:created xsi:type="dcterms:W3CDTF">2024-08-15T15:58:17Z</dcterms:created>
  <dcterms:modified xsi:type="dcterms:W3CDTF">2024-09-09T03:01:27Z</dcterms:modified>
</cp:coreProperties>
</file>