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notesMasterIdLst>
    <p:notesMasterId r:id="rId4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image" Target="../media/image-1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image" Target="../media/image-2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png"/><Relationship Id="rId4" Type="http://schemas.openxmlformats.org/officeDocument/2006/relationships/image" Target="../media/image-25-4.png"/><Relationship Id="rId5" Type="http://schemas.openxmlformats.org/officeDocument/2006/relationships/image" Target="../media/image-2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image" Target="../media/image-2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image" Target="../media/image-29-2.png"/><Relationship Id="rId3" Type="http://schemas.openxmlformats.org/officeDocument/2006/relationships/image" Target="../media/image-2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png"/><Relationship Id="rId3" Type="http://schemas.openxmlformats.org/officeDocument/2006/relationships/image" Target="../media/image-3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png"/><Relationship Id="rId3" Type="http://schemas.openxmlformats.org/officeDocument/2006/relationships/image" Target="../media/image-3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image" Target="../media/image-3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image" Target="../media/image-3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image" Target="../media/image-3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5-1.png"/><Relationship Id="rId2" Type="http://schemas.openxmlformats.org/officeDocument/2006/relationships/image" Target="../media/image-35-2.png"/><Relationship Id="rId3" Type="http://schemas.openxmlformats.org/officeDocument/2006/relationships/image" Target="../media/image-3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6-1.png"/><Relationship Id="rId2" Type="http://schemas.openxmlformats.org/officeDocument/2006/relationships/image" Target="../media/image-36-2.png"/><Relationship Id="rId3" Type="http://schemas.openxmlformats.org/officeDocument/2006/relationships/image" Target="../media/image-3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7-1.png"/><Relationship Id="rId2" Type="http://schemas.openxmlformats.org/officeDocument/2006/relationships/image" Target="../media/image-37-2.png"/><Relationship Id="rId3" Type="http://schemas.openxmlformats.org/officeDocument/2006/relationships/image" Target="../media/image-3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8-1.png"/><Relationship Id="rId2" Type="http://schemas.openxmlformats.org/officeDocument/2006/relationships/image" Target="../media/image-38-2.png"/><Relationship Id="rId3" Type="http://schemas.openxmlformats.org/officeDocument/2006/relationships/image" Target="../media/image-38-3.png"/><Relationship Id="rId4" Type="http://schemas.openxmlformats.org/officeDocument/2006/relationships/image" Target="../media/image-38-4.png"/><Relationship Id="rId5" Type="http://schemas.openxmlformats.org/officeDocument/2006/relationships/image" Target="../media/image-38-5.png"/><Relationship Id="rId6" Type="http://schemas.openxmlformats.org/officeDocument/2006/relationships/image" Target="../media/image-38-6.png"/><Relationship Id="rId7" Type="http://schemas.openxmlformats.org/officeDocument/2006/relationships/image" Target="../media/image-38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0-1.png"/><Relationship Id="rId2" Type="http://schemas.openxmlformats.org/officeDocument/2006/relationships/image" Target="../media/image-4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862638" y="852488"/>
            <a:ext cx="2381250" cy="89058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862638" y="2081212"/>
            <a:ext cx="2381250" cy="890588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5862638" y="3400425"/>
            <a:ext cx="2381250" cy="890588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0050" y="-290513"/>
            <a:ext cx="4610124" cy="51435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56667" y="2159723"/>
            <a:ext cx="2847975" cy="1209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772"/>
              </a:lnSpc>
              <a:buNone/>
            </a:pPr>
            <a:r>
              <a:rPr lang="en-US" sz="4725" spc="-10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Meeting  Agenda</a:t>
            </a:r>
            <a:endParaRPr lang="en-US" sz="4725" dirty="0"/>
          </a:p>
        </p:txBody>
      </p:sp>
      <p:sp>
        <p:nvSpPr>
          <p:cNvPr id="7" name="Text 4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8" name="Text 5"/>
          <p:cNvSpPr/>
          <p:nvPr/>
        </p:nvSpPr>
        <p:spPr>
          <a:xfrm>
            <a:off x="5862638" y="3400425"/>
            <a:ext cx="2838450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565"/>
              </a:lnSpc>
              <a:buNone/>
            </a:pPr>
            <a:r>
              <a:rPr lang="en-US" sz="2138" spc="-47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3</a:t>
            </a:r>
            <a:endParaRPr lang="en-US" sz="2138" dirty="0"/>
          </a:p>
        </p:txBody>
      </p:sp>
      <p:sp>
        <p:nvSpPr>
          <p:cNvPr id="9" name="Text 6"/>
          <p:cNvSpPr/>
          <p:nvPr/>
        </p:nvSpPr>
        <p:spPr>
          <a:xfrm>
            <a:off x="5862638" y="3876675"/>
            <a:ext cx="2838450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Third part</a:t>
            </a:r>
            <a:endParaRPr lang="en-US" sz="2925" dirty="0"/>
          </a:p>
        </p:txBody>
      </p:sp>
      <p:sp>
        <p:nvSpPr>
          <p:cNvPr id="10" name="Text 7"/>
          <p:cNvSpPr/>
          <p:nvPr/>
        </p:nvSpPr>
        <p:spPr>
          <a:xfrm>
            <a:off x="5862638" y="2081212"/>
            <a:ext cx="2838450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565"/>
              </a:lnSpc>
              <a:buNone/>
            </a:pPr>
            <a:r>
              <a:rPr lang="en-US" sz="2138" spc="-47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</a:t>
            </a:r>
            <a:endParaRPr lang="en-US" sz="2138" dirty="0"/>
          </a:p>
        </p:txBody>
      </p:sp>
      <p:sp>
        <p:nvSpPr>
          <p:cNvPr id="11" name="Text 8"/>
          <p:cNvSpPr/>
          <p:nvPr/>
        </p:nvSpPr>
        <p:spPr>
          <a:xfrm>
            <a:off x="5862638" y="2557463"/>
            <a:ext cx="2838450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Second part</a:t>
            </a:r>
            <a:endParaRPr lang="en-US" sz="2925" dirty="0"/>
          </a:p>
        </p:txBody>
      </p:sp>
      <p:sp>
        <p:nvSpPr>
          <p:cNvPr id="12" name="Text 9"/>
          <p:cNvSpPr/>
          <p:nvPr/>
        </p:nvSpPr>
        <p:spPr>
          <a:xfrm>
            <a:off x="5862638" y="852488"/>
            <a:ext cx="2838450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565"/>
              </a:lnSpc>
              <a:buNone/>
            </a:pPr>
            <a:r>
              <a:rPr lang="en-US" sz="2138" spc="-47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1</a:t>
            </a:r>
            <a:endParaRPr lang="en-US" sz="2138" dirty="0"/>
          </a:p>
        </p:txBody>
      </p:sp>
      <p:sp>
        <p:nvSpPr>
          <p:cNvPr id="13" name="Text 10"/>
          <p:cNvSpPr/>
          <p:nvPr/>
        </p:nvSpPr>
        <p:spPr>
          <a:xfrm>
            <a:off x="5862638" y="1328738"/>
            <a:ext cx="2838450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First part</a:t>
            </a:r>
            <a:endParaRPr lang="en-US" sz="29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33450" y="3195638"/>
            <a:ext cx="900113" cy="136683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005138" y="3195638"/>
            <a:ext cx="971550" cy="13716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4824413" y="3195638"/>
            <a:ext cx="1409700" cy="13716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7034213" y="3195638"/>
            <a:ext cx="1085850" cy="1371600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00138" y="2371725"/>
            <a:ext cx="9144000" cy="277177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314950" y="1081088"/>
            <a:ext cx="3300413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38"/>
              </a:lnSpc>
              <a:buNone/>
            </a:pPr>
            <a:r>
              <a:rPr lang="en-US" sz="1500" spc="-33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Give a quick summary of  the metrics below,  and why they’re important  for everyone to know.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771525" y="919162"/>
            <a:ext cx="4295775" cy="1209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772"/>
              </a:lnSpc>
              <a:buNone/>
            </a:pPr>
            <a:r>
              <a:rPr lang="en-US" sz="4725" spc="-10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Here’s where we’re at</a:t>
            </a:r>
            <a:endParaRPr lang="en-US" sz="4725" dirty="0"/>
          </a:p>
        </p:txBody>
      </p:sp>
      <p:sp>
        <p:nvSpPr>
          <p:cNvPr id="9" name="Text 6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7034213" y="3195638"/>
            <a:ext cx="154305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spc="28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X.XX</a:t>
            </a:r>
            <a:endParaRPr lang="en-US" sz="3600" dirty="0"/>
          </a:p>
        </p:txBody>
      </p:sp>
      <p:sp>
        <p:nvSpPr>
          <p:cNvPr id="11" name="Text 8"/>
          <p:cNvSpPr/>
          <p:nvPr/>
        </p:nvSpPr>
        <p:spPr>
          <a:xfrm>
            <a:off x="7034213" y="4419600"/>
            <a:ext cx="15430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Metric four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824413" y="3195638"/>
            <a:ext cx="186690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spc="28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X,XXX</a:t>
            </a:r>
            <a:endParaRPr lang="en-US" sz="3600" dirty="0"/>
          </a:p>
        </p:txBody>
      </p:sp>
      <p:sp>
        <p:nvSpPr>
          <p:cNvPr id="13" name="Text 10"/>
          <p:cNvSpPr/>
          <p:nvPr/>
        </p:nvSpPr>
        <p:spPr>
          <a:xfrm>
            <a:off x="4824413" y="4419600"/>
            <a:ext cx="186690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Metric three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3005138" y="3195638"/>
            <a:ext cx="142875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spc="28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XX%</a:t>
            </a:r>
            <a:endParaRPr lang="en-US" sz="3600" dirty="0"/>
          </a:p>
        </p:txBody>
      </p:sp>
      <p:sp>
        <p:nvSpPr>
          <p:cNvPr id="15" name="Text 12"/>
          <p:cNvSpPr/>
          <p:nvPr/>
        </p:nvSpPr>
        <p:spPr>
          <a:xfrm>
            <a:off x="3005138" y="4419600"/>
            <a:ext cx="14287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Metric two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933450" y="3195638"/>
            <a:ext cx="1357313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spc="28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$XX</a:t>
            </a:r>
            <a:endParaRPr lang="en-US" sz="3600" dirty="0"/>
          </a:p>
        </p:txBody>
      </p:sp>
      <p:sp>
        <p:nvSpPr>
          <p:cNvPr id="17" name="Text 14"/>
          <p:cNvSpPr/>
          <p:nvPr/>
        </p:nvSpPr>
        <p:spPr>
          <a:xfrm>
            <a:off x="933450" y="4414838"/>
            <a:ext cx="1357313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Metric one</a:t>
            </a:r>
            <a:endParaRPr lang="en-US" sz="11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33450" y="3469481"/>
            <a:ext cx="900113" cy="136683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005138" y="3469481"/>
            <a:ext cx="971550" cy="13716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4824413" y="3469481"/>
            <a:ext cx="1409700" cy="13716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7034213" y="3469481"/>
            <a:ext cx="1085850" cy="1371600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40" y="-185737"/>
            <a:ext cx="4964814" cy="2965905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" y="2047875"/>
            <a:ext cx="7620791" cy="19827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467350" y="1309688"/>
            <a:ext cx="3300413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38"/>
              </a:lnSpc>
              <a:buNone/>
            </a:pPr>
            <a:r>
              <a:rPr lang="en-US" sz="1500" spc="-33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Give a quick summary of  the metrics below,  and why they’re important  for everyone to know.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1419225" y="1223963"/>
            <a:ext cx="287655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Here’s where we’re at</a:t>
            </a:r>
            <a:endParaRPr lang="en-US" sz="2925" dirty="0"/>
          </a:p>
        </p:txBody>
      </p:sp>
      <p:sp>
        <p:nvSpPr>
          <p:cNvPr id="10" name="Text 6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11" name="Text 7"/>
          <p:cNvSpPr/>
          <p:nvPr/>
        </p:nvSpPr>
        <p:spPr>
          <a:xfrm>
            <a:off x="7034213" y="3469481"/>
            <a:ext cx="154305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spc="28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X.XX</a:t>
            </a:r>
            <a:endParaRPr lang="en-US" sz="3600" dirty="0"/>
          </a:p>
        </p:txBody>
      </p:sp>
      <p:sp>
        <p:nvSpPr>
          <p:cNvPr id="12" name="Text 8"/>
          <p:cNvSpPr/>
          <p:nvPr/>
        </p:nvSpPr>
        <p:spPr>
          <a:xfrm>
            <a:off x="7034213" y="4693444"/>
            <a:ext cx="15430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Metric four</a:t>
            </a:r>
            <a:endParaRPr lang="en-US" sz="1125" dirty="0"/>
          </a:p>
        </p:txBody>
      </p:sp>
      <p:sp>
        <p:nvSpPr>
          <p:cNvPr id="13" name="Text 9"/>
          <p:cNvSpPr/>
          <p:nvPr/>
        </p:nvSpPr>
        <p:spPr>
          <a:xfrm>
            <a:off x="4824413" y="3469481"/>
            <a:ext cx="186690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spc="28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X,XXX</a:t>
            </a:r>
            <a:endParaRPr lang="en-US" sz="3600" dirty="0"/>
          </a:p>
        </p:txBody>
      </p:sp>
      <p:sp>
        <p:nvSpPr>
          <p:cNvPr id="14" name="Text 10"/>
          <p:cNvSpPr/>
          <p:nvPr/>
        </p:nvSpPr>
        <p:spPr>
          <a:xfrm>
            <a:off x="4824413" y="4693444"/>
            <a:ext cx="186690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Metric three</a:t>
            </a:r>
            <a:endParaRPr lang="en-US" sz="1125" dirty="0"/>
          </a:p>
        </p:txBody>
      </p:sp>
      <p:sp>
        <p:nvSpPr>
          <p:cNvPr id="15" name="Text 11"/>
          <p:cNvSpPr/>
          <p:nvPr/>
        </p:nvSpPr>
        <p:spPr>
          <a:xfrm>
            <a:off x="3005138" y="3469481"/>
            <a:ext cx="142875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spc="28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XX%</a:t>
            </a:r>
            <a:endParaRPr lang="en-US" sz="3600" dirty="0"/>
          </a:p>
        </p:txBody>
      </p:sp>
      <p:sp>
        <p:nvSpPr>
          <p:cNvPr id="16" name="Text 12"/>
          <p:cNvSpPr/>
          <p:nvPr/>
        </p:nvSpPr>
        <p:spPr>
          <a:xfrm>
            <a:off x="3005138" y="4693444"/>
            <a:ext cx="14287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Metric two</a:t>
            </a:r>
            <a:endParaRPr lang="en-US" sz="1125" dirty="0"/>
          </a:p>
        </p:txBody>
      </p:sp>
      <p:sp>
        <p:nvSpPr>
          <p:cNvPr id="17" name="Text 13"/>
          <p:cNvSpPr/>
          <p:nvPr/>
        </p:nvSpPr>
        <p:spPr>
          <a:xfrm>
            <a:off x="933450" y="3469481"/>
            <a:ext cx="1357313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spc="28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$XX</a:t>
            </a:r>
            <a:endParaRPr lang="en-US" sz="3600" dirty="0"/>
          </a:p>
        </p:txBody>
      </p:sp>
      <p:sp>
        <p:nvSpPr>
          <p:cNvPr id="18" name="Text 14"/>
          <p:cNvSpPr/>
          <p:nvPr/>
        </p:nvSpPr>
        <p:spPr>
          <a:xfrm>
            <a:off x="933450" y="4688681"/>
            <a:ext cx="1357313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Metric one</a:t>
            </a:r>
            <a:endParaRPr lang="en-US" sz="11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28625" y="2886075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495675" y="2886074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562725" y="2886075"/>
            <a:ext cx="2152650" cy="952500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81577" y="-5029200"/>
            <a:ext cx="9144000" cy="3207382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8736" y="-5229225"/>
            <a:ext cx="9144000" cy="217373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053263" y="219075"/>
            <a:ext cx="2219325" cy="352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90"/>
              </a:lnSpc>
              <a:buNone/>
            </a:pPr>
            <a:r>
              <a:rPr lang="en-US" sz="825" spc="-68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825" dirty="0"/>
          </a:p>
        </p:txBody>
      </p:sp>
      <p:sp>
        <p:nvSpPr>
          <p:cNvPr id="8" name="Text 4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9" name="Text 5"/>
          <p:cNvSpPr/>
          <p:nvPr/>
        </p:nvSpPr>
        <p:spPr>
          <a:xfrm>
            <a:off x="1652588" y="762002"/>
            <a:ext cx="604909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Three insights / problems / etc. you need to know</a:t>
            </a:r>
            <a:endParaRPr lang="en-US" sz="2925" dirty="0"/>
          </a:p>
        </p:txBody>
      </p:sp>
      <p:sp>
        <p:nvSpPr>
          <p:cNvPr id="10" name="Text 6"/>
          <p:cNvSpPr/>
          <p:nvPr/>
        </p:nvSpPr>
        <p:spPr>
          <a:xfrm>
            <a:off x="6562725" y="2886075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3</a:t>
            </a:r>
            <a:endParaRPr lang="en-US" sz="1388" dirty="0"/>
          </a:p>
        </p:txBody>
      </p:sp>
      <p:sp>
        <p:nvSpPr>
          <p:cNvPr id="11" name="Text 7"/>
          <p:cNvSpPr/>
          <p:nvPr/>
        </p:nvSpPr>
        <p:spPr>
          <a:xfrm>
            <a:off x="6562725" y="3248025"/>
            <a:ext cx="2609850" cy="590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It’s nice when things come in threes, but you can always add or remove these blocks as needed.</a:t>
            </a:r>
            <a:endParaRPr lang="en-US" sz="1125" dirty="0"/>
          </a:p>
        </p:txBody>
      </p:sp>
      <p:sp>
        <p:nvSpPr>
          <p:cNvPr id="12" name="Text 8"/>
          <p:cNvSpPr/>
          <p:nvPr/>
        </p:nvSpPr>
        <p:spPr>
          <a:xfrm>
            <a:off x="3495675" y="2886074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</a:t>
            </a:r>
            <a:endParaRPr lang="en-US" sz="1388" dirty="0"/>
          </a:p>
        </p:txBody>
      </p:sp>
      <p:sp>
        <p:nvSpPr>
          <p:cNvPr id="13" name="Text 9"/>
          <p:cNvSpPr/>
          <p:nvPr/>
        </p:nvSpPr>
        <p:spPr>
          <a:xfrm>
            <a:off x="3495675" y="3248024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This space is for a quick description of each of the things on the slide. Help people understand what each is about.</a:t>
            </a:r>
            <a:endParaRPr lang="en-US" sz="1125" dirty="0"/>
          </a:p>
        </p:txBody>
      </p:sp>
      <p:sp>
        <p:nvSpPr>
          <p:cNvPr id="14" name="Text 10"/>
          <p:cNvSpPr/>
          <p:nvPr/>
        </p:nvSpPr>
        <p:spPr>
          <a:xfrm>
            <a:off x="428625" y="2886075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1</a:t>
            </a:r>
            <a:endParaRPr lang="en-US" sz="1388" dirty="0"/>
          </a:p>
        </p:txBody>
      </p:sp>
      <p:sp>
        <p:nvSpPr>
          <p:cNvPr id="15" name="Text 11"/>
          <p:cNvSpPr/>
          <p:nvPr/>
        </p:nvSpPr>
        <p:spPr>
          <a:xfrm>
            <a:off x="428625" y="3248025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You can use this slide for any bunch of things, like design principles, product decisions, user needs, and more.</a:t>
            </a:r>
            <a:endParaRPr lang="en-US" sz="11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5928" y="1957496"/>
            <a:ext cx="7621702" cy="1471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48075" y="3290888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This space is for a quick description of each of the things on the slide. Help people understand what each is about.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6491288" y="3290888"/>
            <a:ext cx="2609850" cy="590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It’s nice when things come in threes, but you can always add or remove these blocks as needed.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866775" y="3290888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You can use this slide for any bunch of things, like design principles, product decisions, user needs, and more.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881063" y="2271713"/>
            <a:ext cx="2609850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1</a:t>
            </a:r>
            <a:endParaRPr lang="en-US" sz="2925" dirty="0"/>
          </a:p>
        </p:txBody>
      </p:sp>
      <p:sp>
        <p:nvSpPr>
          <p:cNvPr id="7" name="Text 4"/>
          <p:cNvSpPr/>
          <p:nvPr/>
        </p:nvSpPr>
        <p:spPr>
          <a:xfrm>
            <a:off x="3648075" y="2271713"/>
            <a:ext cx="2609850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</a:t>
            </a:r>
            <a:endParaRPr lang="en-US" sz="2925" dirty="0"/>
          </a:p>
        </p:txBody>
      </p:sp>
      <p:sp>
        <p:nvSpPr>
          <p:cNvPr id="8" name="Text 5"/>
          <p:cNvSpPr/>
          <p:nvPr/>
        </p:nvSpPr>
        <p:spPr>
          <a:xfrm>
            <a:off x="6491288" y="2271713"/>
            <a:ext cx="2609850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3</a:t>
            </a:r>
            <a:endParaRPr lang="en-US" sz="2925" dirty="0"/>
          </a:p>
        </p:txBody>
      </p:sp>
      <p:sp>
        <p:nvSpPr>
          <p:cNvPr id="9" name="Text 6"/>
          <p:cNvSpPr/>
          <p:nvPr/>
        </p:nvSpPr>
        <p:spPr>
          <a:xfrm>
            <a:off x="1652588" y="762002"/>
            <a:ext cx="6049090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Three insights / problems / etc. you need to know</a:t>
            </a:r>
            <a:endParaRPr lang="en-US" sz="2925" dirty="0"/>
          </a:p>
        </p:txBody>
      </p:sp>
      <p:sp>
        <p:nvSpPr>
          <p:cNvPr id="10" name="Text 7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6263" y="1933575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643313" y="1933575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710363" y="1933575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76263" y="3367088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3643313" y="3367088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710363" y="3367088"/>
            <a:ext cx="2152650" cy="657225"/>
          </a:xfrm>
          <a:prstGeom prst="rect">
            <a:avLst/>
          </a:prstGeom>
          <a:noFill/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52615" y="309563"/>
            <a:ext cx="9144000" cy="4833938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5786" y="0"/>
            <a:ext cx="9144000" cy="514350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652588" y="714377"/>
            <a:ext cx="6049090" cy="9487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Six insights / problems / etc. you need to know</a:t>
            </a:r>
            <a:endParaRPr lang="en-US" sz="2925" dirty="0"/>
          </a:p>
        </p:txBody>
      </p:sp>
      <p:sp>
        <p:nvSpPr>
          <p:cNvPr id="11" name="Text 7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6710363" y="3367088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6</a:t>
            </a:r>
            <a:endParaRPr lang="en-US" sz="1388" dirty="0"/>
          </a:p>
        </p:txBody>
      </p:sp>
      <p:sp>
        <p:nvSpPr>
          <p:cNvPr id="13" name="Text 9"/>
          <p:cNvSpPr/>
          <p:nvPr/>
        </p:nvSpPr>
        <p:spPr>
          <a:xfrm>
            <a:off x="6710363" y="3729038"/>
            <a:ext cx="2609850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Less can be more, after all.</a:t>
            </a:r>
            <a:endParaRPr lang="en-US" sz="1125" dirty="0"/>
          </a:p>
        </p:txBody>
      </p:sp>
      <p:sp>
        <p:nvSpPr>
          <p:cNvPr id="14" name="Text 10"/>
          <p:cNvSpPr/>
          <p:nvPr/>
        </p:nvSpPr>
        <p:spPr>
          <a:xfrm>
            <a:off x="3643313" y="3367088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5</a:t>
            </a:r>
            <a:endParaRPr lang="en-US" sz="1388" dirty="0"/>
          </a:p>
        </p:txBody>
      </p:sp>
      <p:sp>
        <p:nvSpPr>
          <p:cNvPr id="15" name="Text 11"/>
          <p:cNvSpPr/>
          <p:nvPr/>
        </p:nvSpPr>
        <p:spPr>
          <a:xfrm>
            <a:off x="3643313" y="3729038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The more things you include, the trickier the slide is to scan. So don’t hesitate to edit, chop, and slash.</a:t>
            </a:r>
            <a:endParaRPr lang="en-US" sz="1125" dirty="0"/>
          </a:p>
        </p:txBody>
      </p:sp>
      <p:sp>
        <p:nvSpPr>
          <p:cNvPr id="16" name="Text 12"/>
          <p:cNvSpPr/>
          <p:nvPr/>
        </p:nvSpPr>
        <p:spPr>
          <a:xfrm>
            <a:off x="576263" y="3367088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4</a:t>
            </a:r>
            <a:endParaRPr lang="en-US" sz="1388" dirty="0"/>
          </a:p>
        </p:txBody>
      </p:sp>
      <p:sp>
        <p:nvSpPr>
          <p:cNvPr id="17" name="Text 13"/>
          <p:cNvSpPr/>
          <p:nvPr/>
        </p:nvSpPr>
        <p:spPr>
          <a:xfrm>
            <a:off x="576263" y="3729038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Remove these blocks as needed—you don’t have to use them all. Just select and delete what you don’t need.</a:t>
            </a:r>
            <a:endParaRPr lang="en-US" sz="1125" dirty="0"/>
          </a:p>
        </p:txBody>
      </p:sp>
      <p:sp>
        <p:nvSpPr>
          <p:cNvPr id="18" name="Text 14"/>
          <p:cNvSpPr/>
          <p:nvPr/>
        </p:nvSpPr>
        <p:spPr>
          <a:xfrm>
            <a:off x="6710363" y="1933575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3</a:t>
            </a:r>
            <a:endParaRPr lang="en-US" sz="1388" dirty="0"/>
          </a:p>
        </p:txBody>
      </p:sp>
      <p:sp>
        <p:nvSpPr>
          <p:cNvPr id="19" name="Text 15"/>
          <p:cNvSpPr/>
          <p:nvPr/>
        </p:nvSpPr>
        <p:spPr>
          <a:xfrm>
            <a:off x="6710363" y="2295525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Try to keep each one short—focused on the most essential information—so it’s easy to scan and remember.</a:t>
            </a:r>
            <a:endParaRPr lang="en-US" sz="1125" dirty="0"/>
          </a:p>
        </p:txBody>
      </p:sp>
      <p:sp>
        <p:nvSpPr>
          <p:cNvPr id="20" name="Text 16"/>
          <p:cNvSpPr/>
          <p:nvPr/>
        </p:nvSpPr>
        <p:spPr>
          <a:xfrm>
            <a:off x="3643313" y="1933575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</a:t>
            </a:r>
            <a:endParaRPr lang="en-US" sz="1388" dirty="0"/>
          </a:p>
        </p:txBody>
      </p:sp>
      <p:sp>
        <p:nvSpPr>
          <p:cNvPr id="21" name="Text 17"/>
          <p:cNvSpPr/>
          <p:nvPr/>
        </p:nvSpPr>
        <p:spPr>
          <a:xfrm>
            <a:off x="3643313" y="2295525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This space is for a quick description of each of the things on the slide. Help people understand what each is about.</a:t>
            </a:r>
            <a:endParaRPr lang="en-US" sz="1125" dirty="0"/>
          </a:p>
        </p:txBody>
      </p:sp>
      <p:sp>
        <p:nvSpPr>
          <p:cNvPr id="22" name="Text 18"/>
          <p:cNvSpPr/>
          <p:nvPr/>
        </p:nvSpPr>
        <p:spPr>
          <a:xfrm>
            <a:off x="576263" y="1933575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1</a:t>
            </a:r>
            <a:endParaRPr lang="en-US" sz="1388" dirty="0"/>
          </a:p>
        </p:txBody>
      </p:sp>
      <p:sp>
        <p:nvSpPr>
          <p:cNvPr id="23" name="Text 19"/>
          <p:cNvSpPr/>
          <p:nvPr/>
        </p:nvSpPr>
        <p:spPr>
          <a:xfrm>
            <a:off x="576263" y="2295525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You can use this slide for any bunch of things, like design principles, product decisions, user needs, and more.</a:t>
            </a:r>
            <a:endParaRPr lang="en-US" sz="11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6263" y="2124075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643313" y="2124075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710363" y="2124075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576263" y="3557588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3643313" y="3557588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710363" y="3557588"/>
            <a:ext cx="2152650" cy="657225"/>
          </a:xfrm>
          <a:prstGeom prst="rect">
            <a:avLst/>
          </a:prstGeom>
          <a:noFill/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527" y="835023"/>
            <a:ext cx="7621126" cy="157936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1652588" y="714377"/>
            <a:ext cx="6049090" cy="9487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Six insights / problems / etc. you need to know</a:t>
            </a:r>
            <a:endParaRPr lang="en-US" sz="2925" dirty="0"/>
          </a:p>
        </p:txBody>
      </p:sp>
      <p:sp>
        <p:nvSpPr>
          <p:cNvPr id="10" name="Text 7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6710363" y="3557588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6</a:t>
            </a:r>
            <a:endParaRPr lang="en-US" sz="1388" dirty="0"/>
          </a:p>
        </p:txBody>
      </p:sp>
      <p:sp>
        <p:nvSpPr>
          <p:cNvPr id="12" name="Text 9"/>
          <p:cNvSpPr/>
          <p:nvPr/>
        </p:nvSpPr>
        <p:spPr>
          <a:xfrm>
            <a:off x="6710363" y="3919537"/>
            <a:ext cx="2609850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Less can be more, after all.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3643313" y="3557588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5</a:t>
            </a:r>
            <a:endParaRPr lang="en-US" sz="1388" dirty="0"/>
          </a:p>
        </p:txBody>
      </p:sp>
      <p:sp>
        <p:nvSpPr>
          <p:cNvPr id="14" name="Text 11"/>
          <p:cNvSpPr/>
          <p:nvPr/>
        </p:nvSpPr>
        <p:spPr>
          <a:xfrm>
            <a:off x="3643313" y="3919537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The more things you include, the trickier the slide is to scan. So don’t hesitate to edit, chop, and slash.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576263" y="3557588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4</a:t>
            </a:r>
            <a:endParaRPr lang="en-US" sz="1388" dirty="0"/>
          </a:p>
        </p:txBody>
      </p:sp>
      <p:sp>
        <p:nvSpPr>
          <p:cNvPr id="16" name="Text 13"/>
          <p:cNvSpPr/>
          <p:nvPr/>
        </p:nvSpPr>
        <p:spPr>
          <a:xfrm>
            <a:off x="576263" y="3919537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Remove these blocks as needed—you don’t have to use them all. Just select and delete what you don’t need.</a:t>
            </a:r>
            <a:endParaRPr lang="en-US" sz="1125" dirty="0"/>
          </a:p>
        </p:txBody>
      </p:sp>
      <p:sp>
        <p:nvSpPr>
          <p:cNvPr id="17" name="Text 14"/>
          <p:cNvSpPr/>
          <p:nvPr/>
        </p:nvSpPr>
        <p:spPr>
          <a:xfrm>
            <a:off x="6710363" y="2124075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3</a:t>
            </a:r>
            <a:endParaRPr lang="en-US" sz="1388" dirty="0"/>
          </a:p>
        </p:txBody>
      </p:sp>
      <p:sp>
        <p:nvSpPr>
          <p:cNvPr id="18" name="Text 15"/>
          <p:cNvSpPr/>
          <p:nvPr/>
        </p:nvSpPr>
        <p:spPr>
          <a:xfrm>
            <a:off x="6710363" y="2486025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Try to keep each one short—focused on the most essential information—so it’s easy to scan and remember.</a:t>
            </a:r>
            <a:endParaRPr lang="en-US" sz="1125" dirty="0"/>
          </a:p>
        </p:txBody>
      </p:sp>
      <p:sp>
        <p:nvSpPr>
          <p:cNvPr id="19" name="Text 16"/>
          <p:cNvSpPr/>
          <p:nvPr/>
        </p:nvSpPr>
        <p:spPr>
          <a:xfrm>
            <a:off x="3643313" y="2124075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</a:t>
            </a:r>
            <a:endParaRPr lang="en-US" sz="1388" dirty="0"/>
          </a:p>
        </p:txBody>
      </p:sp>
      <p:sp>
        <p:nvSpPr>
          <p:cNvPr id="20" name="Text 17"/>
          <p:cNvSpPr/>
          <p:nvPr/>
        </p:nvSpPr>
        <p:spPr>
          <a:xfrm>
            <a:off x="3643313" y="2486025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This space is for a quick description of each of the things on the slide. Help people understand what each is about.</a:t>
            </a:r>
            <a:endParaRPr lang="en-US" sz="1125" dirty="0"/>
          </a:p>
        </p:txBody>
      </p:sp>
      <p:sp>
        <p:nvSpPr>
          <p:cNvPr id="21" name="Text 18"/>
          <p:cNvSpPr/>
          <p:nvPr/>
        </p:nvSpPr>
        <p:spPr>
          <a:xfrm>
            <a:off x="576263" y="2124075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1</a:t>
            </a:r>
            <a:endParaRPr lang="en-US" sz="1388" dirty="0"/>
          </a:p>
        </p:txBody>
      </p:sp>
      <p:sp>
        <p:nvSpPr>
          <p:cNvPr id="22" name="Text 19"/>
          <p:cNvSpPr/>
          <p:nvPr/>
        </p:nvSpPr>
        <p:spPr>
          <a:xfrm>
            <a:off x="576263" y="2486025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You can use this slide for any bunch of things, like design principles, product decisions, user needs, and more.</a:t>
            </a:r>
            <a:endParaRPr lang="en-US" sz="11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376238"/>
            <a:ext cx="7805756" cy="44194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0100" y="1038225"/>
            <a:ext cx="7634338" cy="3024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772"/>
              </a:lnSpc>
              <a:buNone/>
            </a:pPr>
            <a:r>
              <a:rPr lang="en-US" sz="4725" spc="-10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This Is A Punchy,  Attention-grabbing Line  About Your Mission, An  Insight, Or Other Key  Message In Your Deck</a:t>
            </a:r>
            <a:endParaRPr lang="en-US" sz="4725" dirty="0"/>
          </a:p>
        </p:txBody>
      </p:sp>
      <p:sp>
        <p:nvSpPr>
          <p:cNvPr id="4" name="Text 1"/>
          <p:cNvSpPr/>
          <p:nvPr/>
        </p:nvSpPr>
        <p:spPr>
          <a:xfrm>
            <a:off x="1944607" y="4466537"/>
            <a:ext cx="5353050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Here’s a little line for additional context,  like a source, link, or name.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376238"/>
            <a:ext cx="7805756" cy="44194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0100" y="1038225"/>
            <a:ext cx="7634338" cy="3024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772"/>
              </a:lnSpc>
              <a:buNone/>
            </a:pPr>
            <a:r>
              <a:rPr lang="en-US" sz="4725" spc="-10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This is a punchy,  attention-grabbing line  about your mission, an  insight, or other key  message in your deck.</a:t>
            </a:r>
            <a:endParaRPr lang="en-US" sz="4725" dirty="0"/>
          </a:p>
        </p:txBody>
      </p:sp>
      <p:sp>
        <p:nvSpPr>
          <p:cNvPr id="4" name="Text 1"/>
          <p:cNvSpPr/>
          <p:nvPr/>
        </p:nvSpPr>
        <p:spPr>
          <a:xfrm>
            <a:off x="1944607" y="4466537"/>
            <a:ext cx="5353050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Here’s a little line for additional context,  like a source, link, or name.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BFC8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4175" y="898420"/>
            <a:ext cx="8923956" cy="3024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772"/>
              </a:lnSpc>
              <a:buNone/>
            </a:pPr>
            <a:r>
              <a:rPr lang="en-US" sz="4725" spc="-10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This is a punchy,  attention-grabbing line  about your mission,  an insight, or other key  message in your deck.</a:t>
            </a:r>
            <a:endParaRPr lang="en-US" sz="4725" dirty="0"/>
          </a:p>
        </p:txBody>
      </p:sp>
      <p:sp>
        <p:nvSpPr>
          <p:cNvPr id="3" name="Text 1"/>
          <p:cNvSpPr/>
          <p:nvPr/>
        </p:nvSpPr>
        <p:spPr>
          <a:xfrm>
            <a:off x="2714625" y="4533900"/>
            <a:ext cx="4167188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Here’s a little line for additional context,  like a source, link, or name.</a:t>
            </a:r>
            <a:endParaRPr lang="en-US" sz="1125" dirty="0"/>
          </a:p>
        </p:txBody>
      </p:sp>
      <p:sp>
        <p:nvSpPr>
          <p:cNvPr id="4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28625" y="3505200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495675" y="3505200"/>
            <a:ext cx="2152650" cy="1100138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562725" y="3505200"/>
            <a:ext cx="2152650" cy="952500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5796" y="2571747"/>
            <a:ext cx="9144000" cy="257175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7" name="Text 4"/>
          <p:cNvSpPr/>
          <p:nvPr/>
        </p:nvSpPr>
        <p:spPr>
          <a:xfrm>
            <a:off x="6562725" y="3505200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3</a:t>
            </a:r>
            <a:endParaRPr lang="en-US" sz="1388" dirty="0"/>
          </a:p>
        </p:txBody>
      </p:sp>
      <p:sp>
        <p:nvSpPr>
          <p:cNvPr id="8" name="Text 5"/>
          <p:cNvSpPr/>
          <p:nvPr/>
        </p:nvSpPr>
        <p:spPr>
          <a:xfrm>
            <a:off x="6562725" y="3867150"/>
            <a:ext cx="2609850" cy="590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It’s nice when things come in threes, but you can always add or remove these blocks as needed.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3495675" y="3505200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</a:t>
            </a:r>
            <a:endParaRPr lang="en-US" sz="1388" dirty="0"/>
          </a:p>
        </p:txBody>
      </p:sp>
      <p:sp>
        <p:nvSpPr>
          <p:cNvPr id="10" name="Text 7"/>
          <p:cNvSpPr/>
          <p:nvPr/>
        </p:nvSpPr>
        <p:spPr>
          <a:xfrm>
            <a:off x="3495675" y="3867150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This space is for a quick description of each of the things on the slide. Help people understand what each is about.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428625" y="3505200"/>
            <a:ext cx="2609850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1</a:t>
            </a:r>
            <a:endParaRPr lang="en-US" sz="1388" dirty="0"/>
          </a:p>
        </p:txBody>
      </p:sp>
      <p:sp>
        <p:nvSpPr>
          <p:cNvPr id="12" name="Text 9"/>
          <p:cNvSpPr/>
          <p:nvPr/>
        </p:nvSpPr>
        <p:spPr>
          <a:xfrm>
            <a:off x="428625" y="3867150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You can use this slide for any bunch of things, like design principles, product decisions, user needs, and more.</a:t>
            </a:r>
            <a:endParaRPr lang="en-US" sz="1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862638" y="852488"/>
            <a:ext cx="2381250" cy="81438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862638" y="2081212"/>
            <a:ext cx="2381250" cy="814388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5862638" y="3400425"/>
            <a:ext cx="2381250" cy="814388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62" y="2294238"/>
            <a:ext cx="3774895" cy="2101641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012" y="-525256"/>
            <a:ext cx="4237774" cy="294770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15608" y="1312901"/>
            <a:ext cx="2336954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Meeting</a:t>
            </a:r>
            <a:endParaRPr lang="en-US" sz="2925" dirty="0"/>
          </a:p>
        </p:txBody>
      </p:sp>
      <p:sp>
        <p:nvSpPr>
          <p:cNvPr id="8" name="Text 4"/>
          <p:cNvSpPr/>
          <p:nvPr/>
        </p:nvSpPr>
        <p:spPr>
          <a:xfrm>
            <a:off x="1482997" y="3761762"/>
            <a:ext cx="2402665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Agenda</a:t>
            </a:r>
            <a:endParaRPr lang="en-US" sz="2925" dirty="0"/>
          </a:p>
        </p:txBody>
      </p:sp>
      <p:sp>
        <p:nvSpPr>
          <p:cNvPr id="9" name="Text 5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E2E5EC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10" name="Text 6"/>
          <p:cNvSpPr/>
          <p:nvPr/>
        </p:nvSpPr>
        <p:spPr>
          <a:xfrm>
            <a:off x="5862638" y="3400425"/>
            <a:ext cx="2838450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565"/>
              </a:lnSpc>
              <a:buNone/>
            </a:pPr>
            <a:r>
              <a:rPr lang="en-US" sz="2138" spc="-47" kern="0" dirty="0">
                <a:solidFill>
                  <a:srgbClr val="FFFFFF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3</a:t>
            </a:r>
            <a:endParaRPr lang="en-US" sz="2138" dirty="0"/>
          </a:p>
        </p:txBody>
      </p:sp>
      <p:sp>
        <p:nvSpPr>
          <p:cNvPr id="11" name="Text 7"/>
          <p:cNvSpPr/>
          <p:nvPr/>
        </p:nvSpPr>
        <p:spPr>
          <a:xfrm>
            <a:off x="5862638" y="3800475"/>
            <a:ext cx="2838450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FFFFFF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Third part</a:t>
            </a:r>
            <a:endParaRPr lang="en-US" sz="2925" dirty="0"/>
          </a:p>
        </p:txBody>
      </p:sp>
      <p:sp>
        <p:nvSpPr>
          <p:cNvPr id="12" name="Text 8"/>
          <p:cNvSpPr/>
          <p:nvPr/>
        </p:nvSpPr>
        <p:spPr>
          <a:xfrm>
            <a:off x="5862638" y="2081212"/>
            <a:ext cx="2838450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565"/>
              </a:lnSpc>
              <a:buNone/>
            </a:pPr>
            <a:r>
              <a:rPr lang="en-US" sz="2138" spc="-47" kern="0" dirty="0">
                <a:solidFill>
                  <a:srgbClr val="FFFFFF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</a:t>
            </a:r>
            <a:endParaRPr lang="en-US" sz="2138" dirty="0"/>
          </a:p>
        </p:txBody>
      </p:sp>
      <p:sp>
        <p:nvSpPr>
          <p:cNvPr id="13" name="Text 9"/>
          <p:cNvSpPr/>
          <p:nvPr/>
        </p:nvSpPr>
        <p:spPr>
          <a:xfrm>
            <a:off x="5862638" y="2481263"/>
            <a:ext cx="2838450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FFFFFF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Second part</a:t>
            </a:r>
            <a:endParaRPr lang="en-US" sz="2925" dirty="0"/>
          </a:p>
        </p:txBody>
      </p:sp>
      <p:sp>
        <p:nvSpPr>
          <p:cNvPr id="14" name="Text 10"/>
          <p:cNvSpPr/>
          <p:nvPr/>
        </p:nvSpPr>
        <p:spPr>
          <a:xfrm>
            <a:off x="5862638" y="852488"/>
            <a:ext cx="2838450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565"/>
              </a:lnSpc>
              <a:buNone/>
            </a:pPr>
            <a:r>
              <a:rPr lang="en-US" sz="2138" spc="-47" kern="0" dirty="0">
                <a:solidFill>
                  <a:srgbClr val="FFFFFF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1</a:t>
            </a:r>
            <a:endParaRPr lang="en-US" sz="2138" dirty="0"/>
          </a:p>
        </p:txBody>
      </p:sp>
      <p:sp>
        <p:nvSpPr>
          <p:cNvPr id="15" name="Text 11"/>
          <p:cNvSpPr/>
          <p:nvPr/>
        </p:nvSpPr>
        <p:spPr>
          <a:xfrm>
            <a:off x="5862638" y="1252538"/>
            <a:ext cx="2838450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FFFFFF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First part</a:t>
            </a:r>
            <a:endParaRPr lang="en-US" sz="29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395288"/>
            <a:ext cx="8477250" cy="32194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3" y="3876675"/>
            <a:ext cx="3374213" cy="94078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8625" y="3948112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You can use this slide for any bunch of things, like design principles, product decisions, user needs, and more.</a:t>
            </a:r>
            <a:endParaRPr lang="en-US" sz="1125" dirty="0"/>
          </a:p>
        </p:txBody>
      </p:sp>
      <p:sp>
        <p:nvSpPr>
          <p:cNvPr id="5" name="Text 1"/>
          <p:cNvSpPr/>
          <p:nvPr/>
        </p:nvSpPr>
        <p:spPr>
          <a:xfrm>
            <a:off x="3495675" y="3948112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This space is for a quick description of each of the things on the slide. Help people understand what each is about.</a:t>
            </a:r>
            <a:endParaRPr lang="en-US" sz="1125" dirty="0"/>
          </a:p>
        </p:txBody>
      </p:sp>
      <p:sp>
        <p:nvSpPr>
          <p:cNvPr id="6" name="Text 2"/>
          <p:cNvSpPr/>
          <p:nvPr/>
        </p:nvSpPr>
        <p:spPr>
          <a:xfrm>
            <a:off x="6562725" y="3948112"/>
            <a:ext cx="2609850" cy="590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It’s nice when things come in threes, but you can always add or remove these blocks as needed.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71450"/>
            <a:ext cx="5808942" cy="43489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43688" y="1209675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You can use this slide for any bunch of things, like design principles, product decisions, user needs, and more.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6643688" y="2428875"/>
            <a:ext cx="2609850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This space is for a quick description of each of the things on the slide. Help people understand what each is about.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6643688" y="3648075"/>
            <a:ext cx="2609850" cy="590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It’s nice when things come in threes, but you can always add or remove these blocks as needed.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110288" y="862013"/>
            <a:ext cx="2633663" cy="84970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110288" y="2193699"/>
            <a:ext cx="2633663" cy="997341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110288" y="3525385"/>
            <a:ext cx="2633663" cy="849703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0050" y="-290513"/>
            <a:ext cx="4610124" cy="514350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288" y="2676525"/>
            <a:ext cx="342900" cy="3190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-105384" y="1847772"/>
            <a:ext cx="4838669" cy="1209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772"/>
              </a:lnSpc>
              <a:buNone/>
            </a:pPr>
            <a:r>
              <a:rPr lang="en-US" sz="4725" b="1" spc="-104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Big  Milestones</a:t>
            </a:r>
            <a:endParaRPr lang="en-US" sz="4725" dirty="0"/>
          </a:p>
        </p:txBody>
      </p:sp>
      <p:sp>
        <p:nvSpPr>
          <p:cNvPr id="8" name="Text 4"/>
          <p:cNvSpPr/>
          <p:nvPr/>
        </p:nvSpPr>
        <p:spPr>
          <a:xfrm>
            <a:off x="5172075" y="828675"/>
            <a:ext cx="1394142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565"/>
              </a:lnSpc>
              <a:buNone/>
            </a:pPr>
            <a:r>
              <a:rPr lang="en-US" sz="2138" spc="-47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2023</a:t>
            </a:r>
            <a:endParaRPr lang="en-US" sz="2138" dirty="0"/>
          </a:p>
        </p:txBody>
      </p:sp>
      <p:sp>
        <p:nvSpPr>
          <p:cNvPr id="9" name="Text 5"/>
          <p:cNvSpPr/>
          <p:nvPr/>
        </p:nvSpPr>
        <p:spPr>
          <a:xfrm>
            <a:off x="5172075" y="2145522"/>
            <a:ext cx="1394142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565"/>
              </a:lnSpc>
              <a:buNone/>
            </a:pPr>
            <a:r>
              <a:rPr lang="en-US" sz="2138" spc="-47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2024</a:t>
            </a:r>
            <a:endParaRPr lang="en-US" sz="2138" dirty="0"/>
          </a:p>
        </p:txBody>
      </p:sp>
      <p:sp>
        <p:nvSpPr>
          <p:cNvPr id="10" name="Text 6"/>
          <p:cNvSpPr/>
          <p:nvPr/>
        </p:nvSpPr>
        <p:spPr>
          <a:xfrm>
            <a:off x="5172075" y="3462369"/>
            <a:ext cx="1171030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565"/>
              </a:lnSpc>
              <a:buNone/>
            </a:pPr>
            <a:r>
              <a:rPr lang="en-US" sz="2138" spc="-47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2025</a:t>
            </a:r>
            <a:endParaRPr lang="en-US" sz="2138" dirty="0"/>
          </a:p>
        </p:txBody>
      </p:sp>
      <p:sp>
        <p:nvSpPr>
          <p:cNvPr id="11" name="Text 7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6110024" y="3525385"/>
            <a:ext cx="3090863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Three</a:t>
            </a:r>
            <a:endParaRPr lang="en-US" sz="1388" dirty="0"/>
          </a:p>
        </p:txBody>
      </p:sp>
      <p:sp>
        <p:nvSpPr>
          <p:cNvPr id="13" name="Text 9"/>
          <p:cNvSpPr/>
          <p:nvPr/>
        </p:nvSpPr>
        <p:spPr>
          <a:xfrm>
            <a:off x="6110288" y="3932175"/>
            <a:ext cx="309086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If you’ve got more than three milestones, just make a copy of this slide.</a:t>
            </a:r>
            <a:endParaRPr lang="en-US" sz="1125" dirty="0"/>
          </a:p>
        </p:txBody>
      </p:sp>
      <p:sp>
        <p:nvSpPr>
          <p:cNvPr id="14" name="Text 10"/>
          <p:cNvSpPr/>
          <p:nvPr/>
        </p:nvSpPr>
        <p:spPr>
          <a:xfrm>
            <a:off x="6110024" y="2193699"/>
            <a:ext cx="3090863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Two</a:t>
            </a:r>
            <a:endParaRPr lang="en-US" sz="1388" dirty="0"/>
          </a:p>
        </p:txBody>
      </p:sp>
      <p:sp>
        <p:nvSpPr>
          <p:cNvPr id="15" name="Text 11"/>
          <p:cNvSpPr/>
          <p:nvPr/>
        </p:nvSpPr>
        <p:spPr>
          <a:xfrm>
            <a:off x="6110288" y="2600489"/>
            <a:ext cx="3090863" cy="590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Use this paragraph space to say a bit more about each one—specific goals, definitions, etc.</a:t>
            </a:r>
            <a:endParaRPr lang="en-US" sz="1125" dirty="0"/>
          </a:p>
        </p:txBody>
      </p:sp>
      <p:sp>
        <p:nvSpPr>
          <p:cNvPr id="16" name="Text 12"/>
          <p:cNvSpPr/>
          <p:nvPr/>
        </p:nvSpPr>
        <p:spPr>
          <a:xfrm>
            <a:off x="6110024" y="862013"/>
            <a:ext cx="3090863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One</a:t>
            </a:r>
            <a:endParaRPr lang="en-US" sz="1388" dirty="0"/>
          </a:p>
        </p:txBody>
      </p:sp>
      <p:sp>
        <p:nvSpPr>
          <p:cNvPr id="17" name="Text 13"/>
          <p:cNvSpPr/>
          <p:nvPr/>
        </p:nvSpPr>
        <p:spPr>
          <a:xfrm>
            <a:off x="6110288" y="1268803"/>
            <a:ext cx="309086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This slide is for mapping out important dates, checkpoints, or other sequential bits. </a:t>
            </a:r>
            <a:endParaRPr lang="en-US" sz="11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191000" cy="5143500"/>
          </a:xfrm>
          <a:prstGeom prst="rect">
            <a:avLst/>
          </a:prstGeom>
          <a:solidFill>
            <a:srgbClr val="BFC8E9"/>
          </a:solidFill>
          <a:ln/>
        </p:spPr>
      </p:sp>
      <p:sp>
        <p:nvSpPr>
          <p:cNvPr id="3" name="Shape 1"/>
          <p:cNvSpPr/>
          <p:nvPr/>
        </p:nvSpPr>
        <p:spPr>
          <a:xfrm>
            <a:off x="6110288" y="862013"/>
            <a:ext cx="2633663" cy="849703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110288" y="2193699"/>
            <a:ext cx="2633663" cy="997341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110288" y="3525385"/>
            <a:ext cx="2633663" cy="849703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5831" y="-341195"/>
            <a:ext cx="4006190" cy="5085479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552450"/>
            <a:ext cx="1180238" cy="1061988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288" y="2676525"/>
            <a:ext cx="342900" cy="3190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-105384" y="1785859"/>
            <a:ext cx="4838669" cy="1209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772"/>
              </a:lnSpc>
              <a:buNone/>
            </a:pPr>
            <a:r>
              <a:rPr lang="en-US" sz="4725" spc="-10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Big  Milestones</a:t>
            </a:r>
            <a:endParaRPr lang="en-US" sz="4725" dirty="0"/>
          </a:p>
        </p:txBody>
      </p:sp>
      <p:sp>
        <p:nvSpPr>
          <p:cNvPr id="10" name="Text 5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11" name="Text 6"/>
          <p:cNvSpPr/>
          <p:nvPr/>
        </p:nvSpPr>
        <p:spPr>
          <a:xfrm>
            <a:off x="5172075" y="828677"/>
            <a:ext cx="1394142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565"/>
              </a:lnSpc>
              <a:buNone/>
            </a:pPr>
            <a:r>
              <a:rPr lang="en-US" sz="2138" spc="-47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2023</a:t>
            </a:r>
            <a:endParaRPr lang="en-US" sz="2138" dirty="0"/>
          </a:p>
        </p:txBody>
      </p:sp>
      <p:sp>
        <p:nvSpPr>
          <p:cNvPr id="12" name="Text 7"/>
          <p:cNvSpPr/>
          <p:nvPr/>
        </p:nvSpPr>
        <p:spPr>
          <a:xfrm>
            <a:off x="5172075" y="2145522"/>
            <a:ext cx="1394142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565"/>
              </a:lnSpc>
              <a:buNone/>
            </a:pPr>
            <a:r>
              <a:rPr lang="en-US" sz="2138" spc="-47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2024</a:t>
            </a:r>
            <a:endParaRPr lang="en-US" sz="2138" dirty="0"/>
          </a:p>
        </p:txBody>
      </p:sp>
      <p:sp>
        <p:nvSpPr>
          <p:cNvPr id="13" name="Text 8"/>
          <p:cNvSpPr/>
          <p:nvPr/>
        </p:nvSpPr>
        <p:spPr>
          <a:xfrm>
            <a:off x="5172075" y="3462371"/>
            <a:ext cx="1171030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565"/>
              </a:lnSpc>
              <a:buNone/>
            </a:pPr>
            <a:r>
              <a:rPr lang="en-US" sz="2138" spc="-47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2025</a:t>
            </a:r>
            <a:endParaRPr lang="en-US" sz="2138" dirty="0"/>
          </a:p>
        </p:txBody>
      </p:sp>
      <p:sp>
        <p:nvSpPr>
          <p:cNvPr id="14" name="Text 9"/>
          <p:cNvSpPr/>
          <p:nvPr/>
        </p:nvSpPr>
        <p:spPr>
          <a:xfrm>
            <a:off x="6110025" y="3525385"/>
            <a:ext cx="3090863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Three</a:t>
            </a:r>
            <a:endParaRPr lang="en-US" sz="1388" dirty="0"/>
          </a:p>
        </p:txBody>
      </p:sp>
      <p:sp>
        <p:nvSpPr>
          <p:cNvPr id="15" name="Text 10"/>
          <p:cNvSpPr/>
          <p:nvPr/>
        </p:nvSpPr>
        <p:spPr>
          <a:xfrm>
            <a:off x="6110288" y="3932175"/>
            <a:ext cx="309086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If you’ve got more than three milestones, just make a copy of this slide.</a:t>
            </a:r>
            <a:endParaRPr lang="en-US" sz="1125" dirty="0"/>
          </a:p>
        </p:txBody>
      </p:sp>
      <p:sp>
        <p:nvSpPr>
          <p:cNvPr id="16" name="Text 11"/>
          <p:cNvSpPr/>
          <p:nvPr/>
        </p:nvSpPr>
        <p:spPr>
          <a:xfrm>
            <a:off x="6110025" y="2193699"/>
            <a:ext cx="3090863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Two</a:t>
            </a:r>
            <a:endParaRPr lang="en-US" sz="1388" dirty="0"/>
          </a:p>
        </p:txBody>
      </p:sp>
      <p:sp>
        <p:nvSpPr>
          <p:cNvPr id="17" name="Text 12"/>
          <p:cNvSpPr/>
          <p:nvPr/>
        </p:nvSpPr>
        <p:spPr>
          <a:xfrm>
            <a:off x="6110288" y="2600489"/>
            <a:ext cx="3090863" cy="590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Use this paragraph space to say a bit more about each one—specific goals, definitions, etc.</a:t>
            </a:r>
            <a:endParaRPr lang="en-US" sz="1125" dirty="0"/>
          </a:p>
        </p:txBody>
      </p:sp>
      <p:sp>
        <p:nvSpPr>
          <p:cNvPr id="18" name="Text 13"/>
          <p:cNvSpPr/>
          <p:nvPr/>
        </p:nvSpPr>
        <p:spPr>
          <a:xfrm>
            <a:off x="6110025" y="862013"/>
            <a:ext cx="3090863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One</a:t>
            </a:r>
            <a:endParaRPr lang="en-US" sz="1388" dirty="0"/>
          </a:p>
        </p:txBody>
      </p:sp>
      <p:sp>
        <p:nvSpPr>
          <p:cNvPr id="19" name="Text 14"/>
          <p:cNvSpPr/>
          <p:nvPr/>
        </p:nvSpPr>
        <p:spPr>
          <a:xfrm>
            <a:off x="6110288" y="1268803"/>
            <a:ext cx="309086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This slide is for mapping out important dates, checkpoints, or other sequential bits. </a:t>
            </a:r>
            <a:endParaRPr lang="en-US" sz="11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385888" y="1090613"/>
            <a:ext cx="1881187" cy="885877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857750" y="1092473"/>
            <a:ext cx="1888089" cy="747782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2686050" y="3473723"/>
            <a:ext cx="1888089" cy="885895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943725" y="3473723"/>
            <a:ext cx="1888089" cy="747782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 rot="5400000">
            <a:off x="400050" y="1905000"/>
            <a:ext cx="162877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 rot="5400000">
            <a:off x="3871913" y="1905000"/>
            <a:ext cx="162877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 rot="5400000">
            <a:off x="1700213" y="3533775"/>
            <a:ext cx="162877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 rot="5400000">
            <a:off x="5957888" y="3533775"/>
            <a:ext cx="162877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1950" y="2719388"/>
            <a:ext cx="8420100" cy="0"/>
          </a:xfrm>
          <a:prstGeom prst="line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361950" y="1088753"/>
            <a:ext cx="118349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H1 2024</a:t>
            </a:r>
            <a:endParaRPr lang="en-US" sz="1388" dirty="0"/>
          </a:p>
        </p:txBody>
      </p:sp>
      <p:sp>
        <p:nvSpPr>
          <p:cNvPr id="12" name="Text 10"/>
          <p:cNvSpPr/>
          <p:nvPr/>
        </p:nvSpPr>
        <p:spPr>
          <a:xfrm>
            <a:off x="3833812" y="1090614"/>
            <a:ext cx="1183498" cy="2058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H1 2025</a:t>
            </a:r>
            <a:endParaRPr lang="en-US" sz="1388" dirty="0"/>
          </a:p>
        </p:txBody>
      </p:sp>
      <p:sp>
        <p:nvSpPr>
          <p:cNvPr id="13" name="Text 11"/>
          <p:cNvSpPr/>
          <p:nvPr/>
        </p:nvSpPr>
        <p:spPr>
          <a:xfrm>
            <a:off x="1662113" y="3471864"/>
            <a:ext cx="118349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H2 2024</a:t>
            </a:r>
            <a:endParaRPr lang="en-US" sz="1388" dirty="0"/>
          </a:p>
        </p:txBody>
      </p:sp>
      <p:sp>
        <p:nvSpPr>
          <p:cNvPr id="14" name="Text 12"/>
          <p:cNvSpPr/>
          <p:nvPr/>
        </p:nvSpPr>
        <p:spPr>
          <a:xfrm>
            <a:off x="5919788" y="3471864"/>
            <a:ext cx="118349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H2 2025</a:t>
            </a:r>
            <a:endParaRPr lang="en-US" sz="1388" dirty="0"/>
          </a:p>
        </p:txBody>
      </p:sp>
      <p:sp>
        <p:nvSpPr>
          <p:cNvPr id="15" name="Text 13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16" name="Text 14"/>
          <p:cNvSpPr/>
          <p:nvPr/>
        </p:nvSpPr>
        <p:spPr>
          <a:xfrm>
            <a:off x="6943460" y="3473723"/>
            <a:ext cx="2345289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Four</a:t>
            </a:r>
            <a:endParaRPr lang="en-US" sz="1388" dirty="0"/>
          </a:p>
        </p:txBody>
      </p:sp>
      <p:sp>
        <p:nvSpPr>
          <p:cNvPr id="17" name="Text 15"/>
          <p:cNvSpPr/>
          <p:nvPr/>
        </p:nvSpPr>
        <p:spPr>
          <a:xfrm>
            <a:off x="6943725" y="3807168"/>
            <a:ext cx="2345289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If you only have a few milestones, just chop what you don’t need.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2685785" y="3473723"/>
            <a:ext cx="2345289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Two</a:t>
            </a:r>
            <a:endParaRPr lang="en-US" sz="1388" dirty="0"/>
          </a:p>
        </p:txBody>
      </p:sp>
      <p:sp>
        <p:nvSpPr>
          <p:cNvPr id="19" name="Text 17"/>
          <p:cNvSpPr/>
          <p:nvPr/>
        </p:nvSpPr>
        <p:spPr>
          <a:xfrm>
            <a:off x="2686050" y="3807168"/>
            <a:ext cx="2345289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Use this paragraph space to say a bit more about each one—specific goals, definitions, etc.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4857485" y="1092473"/>
            <a:ext cx="2345289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Three</a:t>
            </a:r>
            <a:endParaRPr lang="en-US" sz="1388" dirty="0"/>
          </a:p>
        </p:txBody>
      </p:sp>
      <p:sp>
        <p:nvSpPr>
          <p:cNvPr id="21" name="Text 19"/>
          <p:cNvSpPr/>
          <p:nvPr/>
        </p:nvSpPr>
        <p:spPr>
          <a:xfrm>
            <a:off x="4857750" y="1425918"/>
            <a:ext cx="2345289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If you’ve got more than three milestones, just make a copy of this slide.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1385622" y="1090613"/>
            <a:ext cx="233838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</a:t>
            </a:r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 One</a:t>
            </a:r>
            <a:endParaRPr lang="en-US" sz="1388" dirty="0"/>
          </a:p>
        </p:txBody>
      </p:sp>
      <p:sp>
        <p:nvSpPr>
          <p:cNvPr id="23" name="Text 21"/>
          <p:cNvSpPr/>
          <p:nvPr/>
        </p:nvSpPr>
        <p:spPr>
          <a:xfrm>
            <a:off x="1385888" y="1424040"/>
            <a:ext cx="233838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This slide is for mapping out important dates, checkpoints, or other sequential bits. </a:t>
            </a:r>
            <a:endParaRPr lang="en-US" sz="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23900" y="2571750"/>
            <a:ext cx="7753350" cy="0"/>
          </a:xfrm>
          <a:prstGeom prst="line">
            <a:avLst/>
          </a:prstGeom>
          <a:noFill/>
          <a:ln w="10160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171575" y="395288"/>
            <a:ext cx="2586038" cy="1685925"/>
          </a:xfrm>
          <a:prstGeom prst="rect">
            <a:avLst/>
          </a:prstGeom>
          <a:solidFill>
            <a:srgbClr val="E2E5EC"/>
          </a:solidFill>
          <a:ln/>
        </p:spPr>
      </p:sp>
      <p:sp>
        <p:nvSpPr>
          <p:cNvPr id="4" name="Shape 2"/>
          <p:cNvSpPr/>
          <p:nvPr/>
        </p:nvSpPr>
        <p:spPr>
          <a:xfrm rot="5400000">
            <a:off x="1685925" y="2309813"/>
            <a:ext cx="47625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5400000">
            <a:off x="2543175" y="2809875"/>
            <a:ext cx="476250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 rot="5400000">
            <a:off x="5307806" y="2183606"/>
            <a:ext cx="728663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 rot="5400000">
            <a:off x="6779419" y="2936081"/>
            <a:ext cx="728663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86400" y="838197"/>
            <a:ext cx="1881187" cy="747765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5991225" y="3333748"/>
            <a:ext cx="1881187" cy="747765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2462213" y="3333748"/>
            <a:ext cx="1881187" cy="885877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1595438" y="838198"/>
            <a:ext cx="1881187" cy="885877"/>
          </a:xfrm>
          <a:prstGeom prst="rect">
            <a:avLst/>
          </a:prstGeom>
          <a:noFill/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7787" y="209548"/>
            <a:ext cx="2400309" cy="2043012"/>
          </a:xfrm>
          <a:prstGeom prst="rect">
            <a:avLst/>
          </a:prstGeom>
        </p:spPr>
      </p:pic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338" y="2571754"/>
            <a:ext cx="2636848" cy="2115149"/>
          </a:xfrm>
          <a:prstGeom prst="rect">
            <a:avLst/>
          </a:prstGeom>
        </p:spPr>
      </p:pic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338" y="2571754"/>
            <a:ext cx="2636848" cy="2115149"/>
          </a:xfrm>
          <a:prstGeom prst="rect">
            <a:avLst/>
          </a:prstGeom>
        </p:spPr>
      </p:pic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051" y="2757487"/>
            <a:ext cx="2757436" cy="1981217"/>
          </a:xfrm>
          <a:prstGeom prst="rect">
            <a:avLst/>
          </a:prstGeom>
        </p:spPr>
      </p:pic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612" y="395311"/>
            <a:ext cx="2586000" cy="1685863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46488" y="1144199"/>
            <a:ext cx="118349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H1 2024</a:t>
            </a:r>
            <a:endParaRPr lang="en-US" sz="1388" dirty="0"/>
          </a:p>
        </p:txBody>
      </p:sp>
      <p:sp>
        <p:nvSpPr>
          <p:cNvPr id="18" name="Text 11"/>
          <p:cNvSpPr/>
          <p:nvPr/>
        </p:nvSpPr>
        <p:spPr>
          <a:xfrm>
            <a:off x="4585088" y="1144199"/>
            <a:ext cx="118349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H1 2025</a:t>
            </a:r>
            <a:endParaRPr lang="en-US" sz="1388" dirty="0"/>
          </a:p>
        </p:txBody>
      </p:sp>
      <p:sp>
        <p:nvSpPr>
          <p:cNvPr id="19" name="Text 12"/>
          <p:cNvSpPr/>
          <p:nvPr/>
        </p:nvSpPr>
        <p:spPr>
          <a:xfrm>
            <a:off x="4937513" y="3330187"/>
            <a:ext cx="118349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H2 2025</a:t>
            </a:r>
            <a:endParaRPr lang="en-US" sz="1388" dirty="0"/>
          </a:p>
        </p:txBody>
      </p:sp>
      <p:sp>
        <p:nvSpPr>
          <p:cNvPr id="20" name="Text 13"/>
          <p:cNvSpPr/>
          <p:nvPr/>
        </p:nvSpPr>
        <p:spPr>
          <a:xfrm>
            <a:off x="1156088" y="3330187"/>
            <a:ext cx="118349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H2 2024</a:t>
            </a:r>
            <a:endParaRPr lang="en-US" sz="1388" dirty="0"/>
          </a:p>
        </p:txBody>
      </p:sp>
      <p:sp>
        <p:nvSpPr>
          <p:cNvPr id="21" name="Text 14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22" name="Text 15"/>
          <p:cNvSpPr/>
          <p:nvPr/>
        </p:nvSpPr>
        <p:spPr>
          <a:xfrm>
            <a:off x="2461947" y="3333747"/>
            <a:ext cx="233838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Two</a:t>
            </a:r>
            <a:endParaRPr lang="en-US" sz="1388" dirty="0"/>
          </a:p>
        </p:txBody>
      </p:sp>
      <p:sp>
        <p:nvSpPr>
          <p:cNvPr id="23" name="Text 16"/>
          <p:cNvSpPr/>
          <p:nvPr/>
        </p:nvSpPr>
        <p:spPr>
          <a:xfrm>
            <a:off x="2462213" y="3667175"/>
            <a:ext cx="233838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Use this paragraph space to say a bit more about each one—specific goals, definitions, etc.</a:t>
            </a:r>
            <a:endParaRPr lang="en-US" sz="900" dirty="0"/>
          </a:p>
        </p:txBody>
      </p:sp>
      <p:sp>
        <p:nvSpPr>
          <p:cNvPr id="24" name="Text 17"/>
          <p:cNvSpPr/>
          <p:nvPr/>
        </p:nvSpPr>
        <p:spPr>
          <a:xfrm>
            <a:off x="5990960" y="3333747"/>
            <a:ext cx="233838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Four</a:t>
            </a:r>
            <a:endParaRPr lang="en-US" sz="1388" dirty="0"/>
          </a:p>
        </p:txBody>
      </p:sp>
      <p:sp>
        <p:nvSpPr>
          <p:cNvPr id="25" name="Text 18"/>
          <p:cNvSpPr/>
          <p:nvPr/>
        </p:nvSpPr>
        <p:spPr>
          <a:xfrm>
            <a:off x="5991225" y="3667175"/>
            <a:ext cx="233838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If you only have a few milestones, just chop what you don’t need.</a:t>
            </a:r>
            <a:endParaRPr lang="en-US" sz="900" dirty="0"/>
          </a:p>
        </p:txBody>
      </p:sp>
      <p:sp>
        <p:nvSpPr>
          <p:cNvPr id="26" name="Text 19"/>
          <p:cNvSpPr/>
          <p:nvPr/>
        </p:nvSpPr>
        <p:spPr>
          <a:xfrm>
            <a:off x="5486135" y="838197"/>
            <a:ext cx="233838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Three</a:t>
            </a:r>
            <a:endParaRPr lang="en-US" sz="1388" dirty="0"/>
          </a:p>
        </p:txBody>
      </p:sp>
      <p:sp>
        <p:nvSpPr>
          <p:cNvPr id="27" name="Text 20"/>
          <p:cNvSpPr/>
          <p:nvPr/>
        </p:nvSpPr>
        <p:spPr>
          <a:xfrm>
            <a:off x="5486400" y="1171624"/>
            <a:ext cx="233838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If you’ve got more than three milestones, just make a copy of this slide.</a:t>
            </a:r>
            <a:endParaRPr lang="en-US" sz="900" dirty="0"/>
          </a:p>
        </p:txBody>
      </p:sp>
      <p:sp>
        <p:nvSpPr>
          <p:cNvPr id="28" name="Text 21"/>
          <p:cNvSpPr/>
          <p:nvPr/>
        </p:nvSpPr>
        <p:spPr>
          <a:xfrm>
            <a:off x="1595172" y="838198"/>
            <a:ext cx="2338388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Milestone One</a:t>
            </a:r>
            <a:endParaRPr lang="en-US" sz="1388" dirty="0"/>
          </a:p>
        </p:txBody>
      </p:sp>
      <p:sp>
        <p:nvSpPr>
          <p:cNvPr id="29" name="Text 22"/>
          <p:cNvSpPr/>
          <p:nvPr/>
        </p:nvSpPr>
        <p:spPr>
          <a:xfrm>
            <a:off x="1595438" y="1171625"/>
            <a:ext cx="2338388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This slide is for mapping out important dates, checkpoints, or other sequential bits. </a:t>
            </a:r>
            <a:endParaRPr lang="en-US" sz="9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5350" y="-290512"/>
            <a:ext cx="4114823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962400"/>
            <a:ext cx="330041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Support your visuals with a bit of context. Better yet, paste in a Figma prototype.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581025" y="504825"/>
            <a:ext cx="29952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Brainrot</a:t>
            </a:r>
            <a:endParaRPr lang="en-US" sz="2925" dirty="0"/>
          </a:p>
        </p:txBody>
      </p:sp>
      <p:sp>
        <p:nvSpPr>
          <p:cNvPr id="5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0" y="609600"/>
            <a:ext cx="5372100" cy="42957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7800" y="-238125"/>
            <a:ext cx="3562373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33375" y="3962400"/>
            <a:ext cx="330041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Support your visuals with a bit of context. Better yet, paste in a Figma prototype.</a:t>
            </a:r>
            <a:endParaRPr lang="en-US" sz="1125" dirty="0"/>
          </a:p>
        </p:txBody>
      </p:sp>
      <p:sp>
        <p:nvSpPr>
          <p:cNvPr id="5" name="Text 1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6" name="Text 2"/>
          <p:cNvSpPr/>
          <p:nvPr/>
        </p:nvSpPr>
        <p:spPr>
          <a:xfrm>
            <a:off x="581025" y="504821"/>
            <a:ext cx="29952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 Title</a:t>
            </a:r>
            <a:endParaRPr lang="en-US" sz="29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47800" y="-238125"/>
            <a:ext cx="3562373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628650"/>
            <a:ext cx="4714875" cy="40195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33375" y="3962400"/>
            <a:ext cx="330041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Support your visuals with a bit of context. Better yet, paste in a Figma prototype.</a:t>
            </a:r>
            <a:endParaRPr lang="en-US" sz="1125" dirty="0"/>
          </a:p>
        </p:txBody>
      </p:sp>
      <p:sp>
        <p:nvSpPr>
          <p:cNvPr id="5" name="Text 1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6" name="Text 2"/>
          <p:cNvSpPr/>
          <p:nvPr/>
        </p:nvSpPr>
        <p:spPr>
          <a:xfrm>
            <a:off x="581025" y="504821"/>
            <a:ext cx="29952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 Title</a:t>
            </a:r>
            <a:endParaRPr lang="en-US" sz="29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47800" y="-238125"/>
            <a:ext cx="3562378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8" y="509587"/>
            <a:ext cx="2054228" cy="42164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288" y="509587"/>
            <a:ext cx="2054228" cy="42164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33375" y="3962400"/>
            <a:ext cx="330041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Support your visuals with a bit of context. Better yet, paste in a Figma prototype.</a:t>
            </a:r>
            <a:endParaRPr lang="en-US" sz="1125" dirty="0"/>
          </a:p>
        </p:txBody>
      </p:sp>
      <p:sp>
        <p:nvSpPr>
          <p:cNvPr id="6" name="Text 1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7" name="Text 2"/>
          <p:cNvSpPr/>
          <p:nvPr/>
        </p:nvSpPr>
        <p:spPr>
          <a:xfrm>
            <a:off x="581025" y="504821"/>
            <a:ext cx="29952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 Title</a:t>
            </a:r>
            <a:endParaRPr lang="en-US" sz="29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262438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00438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219564" y="2327289"/>
            <a:ext cx="1682026" cy="604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772"/>
              </a:lnSpc>
              <a:buNone/>
            </a:pPr>
            <a:r>
              <a:rPr lang="en-US" sz="4725" spc="-10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Two</a:t>
            </a:r>
            <a:endParaRPr lang="en-US" sz="4725" dirty="0"/>
          </a:p>
        </p:txBody>
      </p:sp>
      <p:sp>
        <p:nvSpPr>
          <p:cNvPr id="5" name="Text 1"/>
          <p:cNvSpPr/>
          <p:nvPr/>
        </p:nvSpPr>
        <p:spPr>
          <a:xfrm>
            <a:off x="4667250" y="1876425"/>
            <a:ext cx="4082491" cy="1790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7045"/>
              </a:lnSpc>
              <a:buNone/>
            </a:pPr>
            <a:r>
              <a:rPr lang="en-US" sz="6975" spc="-153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Section Title</a:t>
            </a:r>
            <a:endParaRPr lang="en-US" sz="6975" dirty="0"/>
          </a:p>
        </p:txBody>
      </p:sp>
      <p:sp>
        <p:nvSpPr>
          <p:cNvPr id="6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47800" y="-238125"/>
            <a:ext cx="3562378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963" y="509587"/>
            <a:ext cx="2020844" cy="43005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183" y="509587"/>
            <a:ext cx="2020844" cy="430053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33375" y="3962400"/>
            <a:ext cx="330041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Support your visuals with a bit of context. Better yet, paste in a Figma prototype.</a:t>
            </a:r>
            <a:endParaRPr lang="en-US" sz="1125" dirty="0"/>
          </a:p>
        </p:txBody>
      </p:sp>
      <p:sp>
        <p:nvSpPr>
          <p:cNvPr id="6" name="Text 1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7" name="Text 2"/>
          <p:cNvSpPr/>
          <p:nvPr/>
        </p:nvSpPr>
        <p:spPr>
          <a:xfrm>
            <a:off x="581025" y="504821"/>
            <a:ext cx="29952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 Title</a:t>
            </a:r>
            <a:endParaRPr lang="en-US" sz="29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447800" y="-238125"/>
            <a:ext cx="3562378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0" y="719138"/>
            <a:ext cx="1714500" cy="37147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25" y="719138"/>
            <a:ext cx="1714500" cy="371475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333375" y="3962400"/>
            <a:ext cx="330041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Support your visuals with a bit of context. Better yet, paste in a Figma prototype.</a:t>
            </a:r>
            <a:endParaRPr lang="en-US" sz="1125" dirty="0"/>
          </a:p>
        </p:txBody>
      </p:sp>
      <p:sp>
        <p:nvSpPr>
          <p:cNvPr id="6" name="Text 1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7" name="Text 2"/>
          <p:cNvSpPr/>
          <p:nvPr/>
        </p:nvSpPr>
        <p:spPr>
          <a:xfrm>
            <a:off x="581025" y="504821"/>
            <a:ext cx="29952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 Title</a:t>
            </a:r>
            <a:endParaRPr lang="en-US" sz="29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3" y="-238125"/>
            <a:ext cx="375285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72175" y="3962400"/>
            <a:ext cx="330041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Support your visuals with a bit of context. Better yet, paste in a Figma prototype.</a:t>
            </a:r>
            <a:endParaRPr lang="en-US" sz="1125" dirty="0"/>
          </a:p>
        </p:txBody>
      </p:sp>
      <p:sp>
        <p:nvSpPr>
          <p:cNvPr id="4" name="Text 1"/>
          <p:cNvSpPr/>
          <p:nvPr/>
        </p:nvSpPr>
        <p:spPr>
          <a:xfrm>
            <a:off x="6119813" y="571496"/>
            <a:ext cx="29952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 Title</a:t>
            </a:r>
            <a:endParaRPr lang="en-US" sz="2925" dirty="0"/>
          </a:p>
        </p:txBody>
      </p:sp>
      <p:sp>
        <p:nvSpPr>
          <p:cNvPr id="5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3" y="-238125"/>
            <a:ext cx="375285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5950" y="423863"/>
            <a:ext cx="5202966" cy="42957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19813" y="571496"/>
            <a:ext cx="29952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 Title</a:t>
            </a:r>
            <a:endParaRPr lang="en-US" sz="2925" dirty="0"/>
          </a:p>
        </p:txBody>
      </p:sp>
      <p:sp>
        <p:nvSpPr>
          <p:cNvPr id="5" name="Text 1"/>
          <p:cNvSpPr/>
          <p:nvPr/>
        </p:nvSpPr>
        <p:spPr>
          <a:xfrm>
            <a:off x="5972175" y="3962400"/>
            <a:ext cx="330041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Support your visuals with a bit of context. Better yet, paste in a Figma prototype.</a:t>
            </a:r>
            <a:endParaRPr lang="en-US" sz="1125" dirty="0"/>
          </a:p>
        </p:txBody>
      </p:sp>
      <p:sp>
        <p:nvSpPr>
          <p:cNvPr id="6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3" y="-238125"/>
            <a:ext cx="375285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9125" y="628650"/>
            <a:ext cx="4476750" cy="40195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19813" y="571496"/>
            <a:ext cx="29952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 Title</a:t>
            </a:r>
            <a:endParaRPr lang="en-US" sz="2925" dirty="0"/>
          </a:p>
        </p:txBody>
      </p:sp>
      <p:sp>
        <p:nvSpPr>
          <p:cNvPr id="5" name="Text 1"/>
          <p:cNvSpPr/>
          <p:nvPr/>
        </p:nvSpPr>
        <p:spPr>
          <a:xfrm>
            <a:off x="5972175" y="3962400"/>
            <a:ext cx="330041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Support your visuals with a bit of context. Better yet, paste in a Figma prototype.</a:t>
            </a:r>
            <a:endParaRPr lang="en-US" sz="1125" dirty="0"/>
          </a:p>
        </p:txBody>
      </p:sp>
      <p:sp>
        <p:nvSpPr>
          <p:cNvPr id="6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61963"/>
            <a:ext cx="2054228" cy="42164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61963"/>
            <a:ext cx="2054228" cy="42164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3" y="-238125"/>
            <a:ext cx="3752850" cy="51435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119813" y="571496"/>
            <a:ext cx="29952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 Title</a:t>
            </a:r>
            <a:endParaRPr lang="en-US" sz="2925" dirty="0"/>
          </a:p>
        </p:txBody>
      </p:sp>
      <p:sp>
        <p:nvSpPr>
          <p:cNvPr id="6" name="Text 1"/>
          <p:cNvSpPr/>
          <p:nvPr/>
        </p:nvSpPr>
        <p:spPr>
          <a:xfrm>
            <a:off x="5972175" y="3962400"/>
            <a:ext cx="330041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Support your visuals with a bit of context. Better yet, paste in a Figma prototype.</a:t>
            </a:r>
            <a:endParaRPr lang="en-US" sz="1125" dirty="0"/>
          </a:p>
        </p:txBody>
      </p:sp>
      <p:sp>
        <p:nvSpPr>
          <p:cNvPr id="7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44" y="-238125"/>
            <a:ext cx="375285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19100"/>
            <a:ext cx="2020844" cy="43005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811" y="419100"/>
            <a:ext cx="2020844" cy="430053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119813" y="571496"/>
            <a:ext cx="29952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 Title</a:t>
            </a:r>
            <a:endParaRPr lang="en-US" sz="2925" dirty="0"/>
          </a:p>
        </p:txBody>
      </p:sp>
      <p:sp>
        <p:nvSpPr>
          <p:cNvPr id="6" name="Text 1"/>
          <p:cNvSpPr/>
          <p:nvPr/>
        </p:nvSpPr>
        <p:spPr>
          <a:xfrm>
            <a:off x="5972175" y="3962400"/>
            <a:ext cx="330041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Support your visuals with a bit of context. Better yet, paste in a Figma prototype.</a:t>
            </a:r>
            <a:endParaRPr lang="en-US" sz="1125" dirty="0"/>
          </a:p>
        </p:txBody>
      </p:sp>
      <p:sp>
        <p:nvSpPr>
          <p:cNvPr id="7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44" y="-238125"/>
            <a:ext cx="375285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719138"/>
            <a:ext cx="1714500" cy="371475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719138"/>
            <a:ext cx="1714500" cy="371475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119813" y="571496"/>
            <a:ext cx="2995238" cy="4143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 Title</a:t>
            </a:r>
            <a:endParaRPr lang="en-US" sz="2925" dirty="0"/>
          </a:p>
        </p:txBody>
      </p:sp>
      <p:sp>
        <p:nvSpPr>
          <p:cNvPr id="6" name="Text 1"/>
          <p:cNvSpPr/>
          <p:nvPr/>
        </p:nvSpPr>
        <p:spPr>
          <a:xfrm>
            <a:off x="5972175" y="3962400"/>
            <a:ext cx="330041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Support your visuals with a bit of context. Better yet, paste in a Figma prototype.</a:t>
            </a:r>
            <a:endParaRPr lang="en-US" sz="1125" dirty="0"/>
          </a:p>
        </p:txBody>
      </p:sp>
      <p:sp>
        <p:nvSpPr>
          <p:cNvPr id="7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66775" y="3086100"/>
            <a:ext cx="1095375" cy="1645084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009900" y="3086100"/>
            <a:ext cx="1095375" cy="1645084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5153025" y="3086100"/>
            <a:ext cx="1095375" cy="1645084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7296150" y="3086100"/>
            <a:ext cx="1095375" cy="1645084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319588" y="762000"/>
            <a:ext cx="1095375" cy="164508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462713" y="762000"/>
            <a:ext cx="1095375" cy="1645084"/>
          </a:xfrm>
          <a:prstGeom prst="rect">
            <a:avLst/>
          </a:prstGeom>
          <a:noFill/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75" y="-576263"/>
            <a:ext cx="2876978" cy="2354375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713" y="762000"/>
            <a:ext cx="1095375" cy="1095375"/>
          </a:xfrm>
          <a:prstGeom prst="rect">
            <a:avLst/>
          </a:prstGeom>
        </p:spPr>
      </p:pic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8" y="762000"/>
            <a:ext cx="1095375" cy="1095375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150" y="3086100"/>
            <a:ext cx="1095375" cy="1095375"/>
          </a:xfrm>
          <a:prstGeom prst="rect">
            <a:avLst/>
          </a:prstGeom>
        </p:spPr>
      </p:pic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3025" y="3086100"/>
            <a:ext cx="1095375" cy="1095375"/>
          </a:xfrm>
          <a:prstGeom prst="rect">
            <a:avLst/>
          </a:prstGeom>
        </p:spPr>
      </p:pic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9900" y="3086100"/>
            <a:ext cx="1095375" cy="1095375"/>
          </a:xfrm>
          <a:prstGeom prst="rect">
            <a:avLst/>
          </a:prstGeom>
        </p:spPr>
      </p:pic>
      <p:pic>
        <p:nvPicPr>
          <p:cNvPr id="1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775" y="3086100"/>
            <a:ext cx="1095375" cy="1095375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813211" y="707672"/>
            <a:ext cx="2433492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Meet the  Team</a:t>
            </a:r>
            <a:endParaRPr lang="en-US" sz="2925" dirty="0"/>
          </a:p>
        </p:txBody>
      </p:sp>
      <p:sp>
        <p:nvSpPr>
          <p:cNvPr id="16" name="Text 7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17" name="Text 8"/>
          <p:cNvSpPr/>
          <p:nvPr/>
        </p:nvSpPr>
        <p:spPr>
          <a:xfrm>
            <a:off x="6615057" y="1928813"/>
            <a:ext cx="1247345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Full Name</a:t>
            </a:r>
            <a:endParaRPr lang="en-US" sz="1388" dirty="0"/>
          </a:p>
        </p:txBody>
      </p:sp>
      <p:sp>
        <p:nvSpPr>
          <p:cNvPr id="18" name="Text 9"/>
          <p:cNvSpPr/>
          <p:nvPr/>
        </p:nvSpPr>
        <p:spPr>
          <a:xfrm>
            <a:off x="6496050" y="2211822"/>
            <a:ext cx="148590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38"/>
              </a:lnSpc>
              <a:buNone/>
            </a:pPr>
            <a:r>
              <a:rPr lang="en-US" sz="1500" spc="-33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Job Title</a:t>
            </a:r>
            <a:endParaRPr lang="en-US" sz="1500" dirty="0"/>
          </a:p>
        </p:txBody>
      </p:sp>
      <p:sp>
        <p:nvSpPr>
          <p:cNvPr id="19" name="Text 10"/>
          <p:cNvSpPr/>
          <p:nvPr/>
        </p:nvSpPr>
        <p:spPr>
          <a:xfrm>
            <a:off x="4471727" y="1928813"/>
            <a:ext cx="1247775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Full Name</a:t>
            </a:r>
            <a:endParaRPr lang="en-US" sz="1388" dirty="0"/>
          </a:p>
        </p:txBody>
      </p:sp>
      <p:sp>
        <p:nvSpPr>
          <p:cNvPr id="20" name="Text 11"/>
          <p:cNvSpPr/>
          <p:nvPr/>
        </p:nvSpPr>
        <p:spPr>
          <a:xfrm>
            <a:off x="4352925" y="2211823"/>
            <a:ext cx="148590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38"/>
              </a:lnSpc>
              <a:buNone/>
            </a:pPr>
            <a:r>
              <a:rPr lang="en-US" sz="1500" spc="-33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Job Title</a:t>
            </a:r>
            <a:endParaRPr lang="en-US" sz="1500" dirty="0"/>
          </a:p>
        </p:txBody>
      </p:sp>
      <p:sp>
        <p:nvSpPr>
          <p:cNvPr id="21" name="Text 12"/>
          <p:cNvSpPr/>
          <p:nvPr/>
        </p:nvSpPr>
        <p:spPr>
          <a:xfrm>
            <a:off x="7448494" y="4252913"/>
            <a:ext cx="1247345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Full Name</a:t>
            </a:r>
            <a:endParaRPr lang="en-US" sz="1388" dirty="0"/>
          </a:p>
        </p:txBody>
      </p:sp>
      <p:sp>
        <p:nvSpPr>
          <p:cNvPr id="22" name="Text 13"/>
          <p:cNvSpPr/>
          <p:nvPr/>
        </p:nvSpPr>
        <p:spPr>
          <a:xfrm>
            <a:off x="7329488" y="4535922"/>
            <a:ext cx="148590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38"/>
              </a:lnSpc>
              <a:buNone/>
            </a:pPr>
            <a:r>
              <a:rPr lang="en-US" sz="1500" spc="-33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Job Title</a:t>
            </a:r>
            <a:endParaRPr lang="en-US" sz="1500" dirty="0"/>
          </a:p>
        </p:txBody>
      </p:sp>
      <p:sp>
        <p:nvSpPr>
          <p:cNvPr id="23" name="Text 14"/>
          <p:cNvSpPr/>
          <p:nvPr/>
        </p:nvSpPr>
        <p:spPr>
          <a:xfrm>
            <a:off x="5305369" y="4252913"/>
            <a:ext cx="1247345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Full Name</a:t>
            </a:r>
            <a:endParaRPr lang="en-US" sz="1388" dirty="0"/>
          </a:p>
        </p:txBody>
      </p:sp>
      <p:sp>
        <p:nvSpPr>
          <p:cNvPr id="24" name="Text 15"/>
          <p:cNvSpPr/>
          <p:nvPr/>
        </p:nvSpPr>
        <p:spPr>
          <a:xfrm>
            <a:off x="5186363" y="4535922"/>
            <a:ext cx="148590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38"/>
              </a:lnSpc>
              <a:buNone/>
            </a:pPr>
            <a:r>
              <a:rPr lang="en-US" sz="1500" spc="-33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Job Title</a:t>
            </a:r>
            <a:endParaRPr lang="en-US" sz="1500" dirty="0"/>
          </a:p>
        </p:txBody>
      </p:sp>
      <p:sp>
        <p:nvSpPr>
          <p:cNvPr id="25" name="Text 16"/>
          <p:cNvSpPr/>
          <p:nvPr/>
        </p:nvSpPr>
        <p:spPr>
          <a:xfrm>
            <a:off x="3162244" y="4252913"/>
            <a:ext cx="1247345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Full Name</a:t>
            </a:r>
            <a:endParaRPr lang="en-US" sz="1388" dirty="0"/>
          </a:p>
        </p:txBody>
      </p:sp>
      <p:sp>
        <p:nvSpPr>
          <p:cNvPr id="26" name="Text 17"/>
          <p:cNvSpPr/>
          <p:nvPr/>
        </p:nvSpPr>
        <p:spPr>
          <a:xfrm>
            <a:off x="3043238" y="4535922"/>
            <a:ext cx="148590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38"/>
              </a:lnSpc>
              <a:buNone/>
            </a:pPr>
            <a:r>
              <a:rPr lang="en-US" sz="1500" spc="-33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Job Title</a:t>
            </a:r>
            <a:endParaRPr lang="en-US" sz="1500" dirty="0"/>
          </a:p>
        </p:txBody>
      </p:sp>
      <p:sp>
        <p:nvSpPr>
          <p:cNvPr id="27" name="Text 18"/>
          <p:cNvSpPr/>
          <p:nvPr/>
        </p:nvSpPr>
        <p:spPr>
          <a:xfrm>
            <a:off x="1019119" y="4252913"/>
            <a:ext cx="1247345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665"/>
              </a:lnSpc>
              <a:buNone/>
            </a:pPr>
            <a:r>
              <a:rPr lang="en-US" sz="1388" spc="-3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Full Name</a:t>
            </a:r>
            <a:endParaRPr lang="en-US" sz="1388" dirty="0"/>
          </a:p>
        </p:txBody>
      </p:sp>
      <p:sp>
        <p:nvSpPr>
          <p:cNvPr id="28" name="Text 19"/>
          <p:cNvSpPr/>
          <p:nvPr/>
        </p:nvSpPr>
        <p:spPr>
          <a:xfrm>
            <a:off x="900113" y="4535922"/>
            <a:ext cx="1485900" cy="195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38"/>
              </a:lnSpc>
              <a:buNone/>
            </a:pPr>
            <a:r>
              <a:rPr lang="en-US" sz="1500" spc="-33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Job Title</a:t>
            </a:r>
            <a:endParaRPr lang="en-US" sz="1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8659" y="-737452"/>
            <a:ext cx="8734816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54023" y="2055898"/>
            <a:ext cx="7634338" cy="895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7045"/>
              </a:lnSpc>
              <a:buNone/>
            </a:pPr>
            <a:r>
              <a:rPr lang="en-US" sz="6975" spc="-153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Thanks!</a:t>
            </a:r>
            <a:endParaRPr lang="en-US" sz="697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2912" y="-95251"/>
            <a:ext cx="4791305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72676" y="2335443"/>
            <a:ext cx="2232003" cy="604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772"/>
              </a:lnSpc>
              <a:buNone/>
            </a:pPr>
            <a:r>
              <a:rPr lang="en-US" sz="4725" spc="-10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Three</a:t>
            </a:r>
            <a:endParaRPr lang="en-US" sz="4725" dirty="0"/>
          </a:p>
        </p:txBody>
      </p:sp>
      <p:sp>
        <p:nvSpPr>
          <p:cNvPr id="4" name="Text 1"/>
          <p:cNvSpPr/>
          <p:nvPr/>
        </p:nvSpPr>
        <p:spPr>
          <a:xfrm>
            <a:off x="4972050" y="1876425"/>
            <a:ext cx="4082491" cy="174855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7045"/>
              </a:lnSpc>
              <a:buNone/>
            </a:pPr>
            <a:r>
              <a:rPr lang="en-US" sz="6975" spc="-153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Section Title</a:t>
            </a:r>
            <a:endParaRPr lang="en-US" sz="6975" dirty="0"/>
          </a:p>
        </p:txBody>
      </p:sp>
      <p:sp>
        <p:nvSpPr>
          <p:cNvPr id="5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solidFill>
          <a:srgbClr val="AD99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0044" y="-214312"/>
            <a:ext cx="6611931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638" y="-38100"/>
            <a:ext cx="2519363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837246" y="2311103"/>
            <a:ext cx="3667468" cy="895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045"/>
              </a:lnSpc>
              <a:buNone/>
            </a:pPr>
            <a:r>
              <a:rPr lang="en-US" sz="6975" spc="-153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Thanks!</a:t>
            </a:r>
            <a:endParaRPr lang="en-US" sz="69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AD99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434" y="1523987"/>
            <a:ext cx="5091322" cy="330853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9677" y="-1819275"/>
            <a:ext cx="4957767" cy="389439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850207" y="2981669"/>
            <a:ext cx="3456010" cy="604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772"/>
              </a:lnSpc>
              <a:buNone/>
            </a:pPr>
            <a:r>
              <a:rPr lang="en-US" sz="4725" spc="-10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TITLE</a:t>
            </a:r>
            <a:endParaRPr lang="en-US" sz="4725" dirty="0"/>
          </a:p>
        </p:txBody>
      </p:sp>
      <p:sp>
        <p:nvSpPr>
          <p:cNvPr id="5" name="Text 1"/>
          <p:cNvSpPr/>
          <p:nvPr/>
        </p:nvSpPr>
        <p:spPr>
          <a:xfrm>
            <a:off x="800100" y="1428750"/>
            <a:ext cx="3456010" cy="604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772"/>
              </a:lnSpc>
              <a:buNone/>
            </a:pPr>
            <a:r>
              <a:rPr lang="en-US" sz="4725" spc="-10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SECTION</a:t>
            </a:r>
            <a:endParaRPr lang="en-US" sz="4725" dirty="0"/>
          </a:p>
        </p:txBody>
      </p:sp>
      <p:sp>
        <p:nvSpPr>
          <p:cNvPr id="6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1" y="-400050"/>
            <a:ext cx="8668727" cy="20512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471738" y="1295400"/>
            <a:ext cx="4620513" cy="895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7045"/>
              </a:lnSpc>
              <a:buNone/>
            </a:pPr>
            <a:r>
              <a:rPr lang="en-US" sz="6975" spc="-153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 Title</a:t>
            </a:r>
            <a:endParaRPr lang="en-US" sz="6975" dirty="0"/>
          </a:p>
        </p:txBody>
      </p:sp>
      <p:sp>
        <p:nvSpPr>
          <p:cNvPr id="4" name="Text 1"/>
          <p:cNvSpPr/>
          <p:nvPr/>
        </p:nvSpPr>
        <p:spPr>
          <a:xfrm>
            <a:off x="1752600" y="3320881"/>
            <a:ext cx="5882407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Followed by a quick description of what’s to come. </a:t>
            </a:r>
            <a:endParaRPr lang="en-US" sz="2925" dirty="0"/>
          </a:p>
        </p:txBody>
      </p:sp>
      <p:sp>
        <p:nvSpPr>
          <p:cNvPr id="5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6737" y="-290508"/>
            <a:ext cx="4667478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4" y="3509887"/>
            <a:ext cx="970838" cy="106742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76" y="861994"/>
            <a:ext cx="590536" cy="542887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866775" y="1800817"/>
            <a:ext cx="2863374" cy="1790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7045"/>
              </a:lnSpc>
              <a:buNone/>
            </a:pPr>
            <a:r>
              <a:rPr lang="en-US" sz="6975" spc="-153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Slide Title</a:t>
            </a:r>
            <a:endParaRPr lang="en-US" sz="6975" dirty="0"/>
          </a:p>
        </p:txBody>
      </p:sp>
      <p:sp>
        <p:nvSpPr>
          <p:cNvPr id="6" name="Text 1"/>
          <p:cNvSpPr/>
          <p:nvPr/>
        </p:nvSpPr>
        <p:spPr>
          <a:xfrm>
            <a:off x="5419725" y="2075992"/>
            <a:ext cx="3862388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Followed by a  quick description of what’s to come. </a:t>
            </a:r>
            <a:endParaRPr lang="en-US" sz="2925" dirty="0"/>
          </a:p>
        </p:txBody>
      </p:sp>
      <p:sp>
        <p:nvSpPr>
          <p:cNvPr id="7" name="Text 2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AD99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6737" y="-290508"/>
            <a:ext cx="4667478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4" y="3509884"/>
            <a:ext cx="970834" cy="106742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76" y="861994"/>
            <a:ext cx="590531" cy="542887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053263" y="223838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6" name="Text 1"/>
          <p:cNvSpPr/>
          <p:nvPr/>
        </p:nvSpPr>
        <p:spPr>
          <a:xfrm>
            <a:off x="866775" y="1800817"/>
            <a:ext cx="2863374" cy="1790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7045"/>
              </a:lnSpc>
              <a:buNone/>
            </a:pPr>
            <a:r>
              <a:rPr lang="en-US" sz="6975" spc="-153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Slide Title</a:t>
            </a:r>
            <a:endParaRPr lang="en-US" sz="6975" dirty="0"/>
          </a:p>
        </p:txBody>
      </p:sp>
      <p:sp>
        <p:nvSpPr>
          <p:cNvPr id="7" name="Text 2"/>
          <p:cNvSpPr/>
          <p:nvPr/>
        </p:nvSpPr>
        <p:spPr>
          <a:xfrm>
            <a:off x="5419725" y="2075992"/>
            <a:ext cx="3862388" cy="1243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247"/>
              </a:lnSpc>
              <a:buNone/>
            </a:pPr>
            <a:r>
              <a:rPr lang="en-US" sz="2925" spc="-6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Followed by a  quick description of what’s to come. </a:t>
            </a:r>
            <a:endParaRPr lang="en-US" sz="29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2E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33450" y="3469481"/>
            <a:ext cx="900113" cy="136683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005138" y="3469481"/>
            <a:ext cx="971550" cy="13716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4824413" y="3469481"/>
            <a:ext cx="1409700" cy="13716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7034213" y="3469481"/>
            <a:ext cx="1085850" cy="1371600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85786" y="309563"/>
            <a:ext cx="9144000" cy="483393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529263" y="1543050"/>
            <a:ext cx="3300413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38"/>
              </a:lnSpc>
              <a:buNone/>
            </a:pPr>
            <a:r>
              <a:rPr lang="en-US" sz="1500" spc="-33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Give a quick summary of  the metrics below,  and why they’re important  for everyone to know.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771525" y="1338263"/>
            <a:ext cx="4295775" cy="1209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772"/>
              </a:lnSpc>
              <a:buNone/>
            </a:pPr>
            <a:r>
              <a:rPr lang="en-US" sz="4725" spc="-104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Here’s where we’re at</a:t>
            </a:r>
            <a:endParaRPr lang="en-US" sz="4725" dirty="0"/>
          </a:p>
        </p:txBody>
      </p:sp>
      <p:sp>
        <p:nvSpPr>
          <p:cNvPr id="9" name="Text 6"/>
          <p:cNvSpPr/>
          <p:nvPr/>
        </p:nvSpPr>
        <p:spPr>
          <a:xfrm>
            <a:off x="7053263" y="219075"/>
            <a:ext cx="221932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088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Deck Title / Date 00.00.00 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7034213" y="3469481"/>
            <a:ext cx="154305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spc="28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X.XX</a:t>
            </a:r>
            <a:endParaRPr lang="en-US" sz="3600" dirty="0"/>
          </a:p>
        </p:txBody>
      </p:sp>
      <p:sp>
        <p:nvSpPr>
          <p:cNvPr id="11" name="Text 8"/>
          <p:cNvSpPr/>
          <p:nvPr/>
        </p:nvSpPr>
        <p:spPr>
          <a:xfrm>
            <a:off x="7034213" y="4693444"/>
            <a:ext cx="15430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Metric four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824413" y="3469481"/>
            <a:ext cx="186690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spc="28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X,XXX</a:t>
            </a:r>
            <a:endParaRPr lang="en-US" sz="3600" dirty="0"/>
          </a:p>
        </p:txBody>
      </p:sp>
      <p:sp>
        <p:nvSpPr>
          <p:cNvPr id="13" name="Text 10"/>
          <p:cNvSpPr/>
          <p:nvPr/>
        </p:nvSpPr>
        <p:spPr>
          <a:xfrm>
            <a:off x="4824413" y="4693444"/>
            <a:ext cx="186690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Metric three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3005138" y="3469481"/>
            <a:ext cx="142875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spc="28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XX%</a:t>
            </a:r>
            <a:endParaRPr lang="en-US" sz="3600" dirty="0"/>
          </a:p>
        </p:txBody>
      </p:sp>
      <p:sp>
        <p:nvSpPr>
          <p:cNvPr id="15" name="Text 12"/>
          <p:cNvSpPr/>
          <p:nvPr/>
        </p:nvSpPr>
        <p:spPr>
          <a:xfrm>
            <a:off x="3005138" y="4693444"/>
            <a:ext cx="14287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Metric two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933450" y="3469481"/>
            <a:ext cx="1357313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spc="281" kern="0" dirty="0">
                <a:solidFill>
                  <a:srgbClr val="000000">
                    <a:alpha val="99000"/>
                  </a:srgbClr>
                </a:solidFill>
                <a:latin typeface="Chivo" pitchFamily="34" charset="0"/>
                <a:ea typeface="Chivo" pitchFamily="34" charset="-122"/>
                <a:cs typeface="Chivo" pitchFamily="34" charset="-120"/>
              </a:rPr>
              <a:t>$XX</a:t>
            </a:r>
            <a:endParaRPr lang="en-US" sz="3600" dirty="0"/>
          </a:p>
        </p:txBody>
      </p:sp>
      <p:sp>
        <p:nvSpPr>
          <p:cNvPr id="17" name="Text 14"/>
          <p:cNvSpPr/>
          <p:nvPr/>
        </p:nvSpPr>
        <p:spPr>
          <a:xfrm>
            <a:off x="933450" y="4688681"/>
            <a:ext cx="1357313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63"/>
              </a:lnSpc>
              <a:buNone/>
            </a:pPr>
            <a:r>
              <a:rPr lang="en-US" sz="1125" spc="-25" kern="0" dirty="0">
                <a:solidFill>
                  <a:srgbClr val="000000">
                    <a:alpha val="99000"/>
                  </a:srgbClr>
                </a:solidFill>
                <a:latin typeface="Cutive Mono" pitchFamily="34" charset="0"/>
                <a:ea typeface="Cutive Mono" pitchFamily="34" charset="-122"/>
                <a:cs typeface="Cutive Mono" pitchFamily="34" charset="-120"/>
              </a:rPr>
              <a:t>Metric one</a:t>
            </a:r>
            <a:endParaRPr lang="en-US" sz="1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2025-05-29T23:33:44Z</dcterms:created>
  <dcterms:modified xsi:type="dcterms:W3CDTF">2025-05-29T23:33:44Z</dcterms:modified>
</cp:coreProperties>
</file>