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Custom Applications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Competency Summary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2743200" y="1828800"/>
            <a:ext cx="3657600" cy="640080"/>
          </a:xfrm>
          <a:prstGeom prst="rect">
            <a:avLst/>
          </a:prstGeom>
          <a:solidFill>
            <a:srgbClr val="DD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Person 1</a:t>
            </a:r>
          </a:p>
          <a:p/>
        </p:txBody>
      </p:sp>
      <p:sp>
        <p:nvSpPr>
          <p:cNvPr id="5" name="Rectangle 4"/>
          <p:cNvSpPr/>
          <p:nvPr/>
        </p:nvSpPr>
        <p:spPr>
          <a:xfrm>
            <a:off x="2743200" y="2743200"/>
            <a:ext cx="3657600" cy="640080"/>
          </a:xfrm>
          <a:prstGeom prst="rect">
            <a:avLst/>
          </a:prstGeom>
          <a:solidFill>
            <a:srgbClr val="DD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-Person 2</a:t>
            </a:r>
          </a:p>
          <a:p/>
        </p:txBody>
      </p:sp>
      <p:sp>
        <p:nvSpPr>
          <p:cNvPr id="6" name="Rectangle 5"/>
          <p:cNvSpPr/>
          <p:nvPr/>
        </p:nvSpPr>
        <p:spPr>
          <a:xfrm>
            <a:off x="2743200" y="3657600"/>
            <a:ext cx="3657600" cy="731520"/>
          </a:xfrm>
          <a:prstGeom prst="rect">
            <a:avLst/>
          </a:prstGeom>
          <a:solidFill>
            <a:srgbClr val="DD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Person 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Person 1</a:t>
            </a:r>
          </a:p>
          <a:p>
            <a:r>
              <a:t>- Person 2</a:t>
            </a:r>
          </a:p>
          <a:p>
            <a:r>
              <a:t>- Person 3</a:t>
            </a:r>
          </a:p>
          <a:p>
            <a:r>
              <a:t>- Person 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Kamila Kazimierska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914400" y="1828800"/>
            <a:ext cx="3657600" cy="457200"/>
          </a:xfrm>
          <a:prstGeom prst="rect">
            <a:avLst/>
          </a:prstGeom>
          <a:solidFill>
            <a:srgbClr val="DD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Junior Full Stack Developer, E-ART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2468880"/>
            <a:ext cx="3657600" cy="457200"/>
          </a:xfrm>
          <a:prstGeom prst="rect">
            <a:avLst/>
          </a:prstGeom>
          <a:solidFill>
            <a:srgbClr val="DD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Education: Mathematics, Statistics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3108960"/>
            <a:ext cx="3657600" cy="457200"/>
          </a:xfrm>
          <a:prstGeom prst="rect">
            <a:avLst/>
          </a:prstGeom>
          <a:solidFill>
            <a:srgbClr val="DD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Experience: Developer, Risk Analyst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3749039"/>
            <a:ext cx="3657600" cy="457200"/>
          </a:xfrm>
          <a:prstGeom prst="rect">
            <a:avLst/>
          </a:prstGeom>
          <a:solidFill>
            <a:srgbClr val="DD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Competencies: Python, Angular, R 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400" y="4389120"/>
            <a:ext cx="3657600" cy="457200"/>
          </a:xfrm>
          <a:prstGeom prst="rect">
            <a:avLst/>
          </a:prstGeom>
          <a:solidFill>
            <a:srgbClr val="DDEBF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solidFill>
                  <a:srgbClr val="000000"/>
                </a:solidFill>
              </a:rPr>
              <a:t>Interest: Mentoring, Programming</a:t>
            </a:r>
          </a:p>
        </p:txBody>
      </p:sp>
      <p:pic>
        <p:nvPicPr>
          <p:cNvPr id="9" name="Picture 8" descr="kamk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743200"/>
            <a:ext cx="36576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