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3908-0F95-82E4-4AE3-330E7F8DB6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416925" y="0"/>
            <a:ext cx="769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l-PL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 Applications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Competency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 of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743200" y="18288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1</a:t>
            </a:r>
          </a:p>
          <a:p>
            <a:endParaRPr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7432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2</a:t>
            </a:r>
          </a:p>
          <a:p>
            <a:endParaRPr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5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 1</a:t>
            </a:r>
          </a:p>
          <a:p>
            <a:r>
              <a:t>Person 2</a:t>
            </a:r>
          </a:p>
          <a:p>
            <a:r>
              <a:t>Person 3</a:t>
            </a:r>
          </a:p>
          <a:p>
            <a:r>
              <a:t>Person 4</a:t>
            </a:r>
          </a:p>
          <a:p>
            <a:r>
              <a:t>Person 5</a:t>
            </a:r>
          </a:p>
          <a:p>
            <a:r>
              <a:t>Person 6</a:t>
            </a:r>
          </a:p>
          <a:p>
            <a:r>
              <a:t>Person 7</a:t>
            </a:r>
          </a:p>
          <a:p>
            <a:r>
              <a:t>Person 8</a:t>
            </a:r>
          </a:p>
          <a:p>
            <a:r>
              <a:t>Person 9</a:t>
            </a:r>
          </a:p>
          <a:p>
            <a:r>
              <a:t>Person 10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Kamila Kazimierska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Junior Full Stack Developer, E-ART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6888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Education: Mathematics, Statistics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10896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Experience: Developer, Risk Analyst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749039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Competencies: Python, Angular, R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38912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Interest: Mentoring, Programming</a:t>
            </a:r>
          </a:p>
        </p:txBody>
      </p:sp>
      <p:pic>
        <p:nvPicPr>
          <p:cNvPr id="9" name="Picture 8" descr="kam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8892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Custom Applications 1</vt:lpstr>
      <vt:lpstr>Overview of team</vt:lpstr>
      <vt:lpstr>Overview of team</vt:lpstr>
      <vt:lpstr>Kamila Kazimierska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Applications 1</dc:title>
  <dc:subject/>
  <dc:creator/>
  <cp:keywords/>
  <dc:description>generated using python-pptx</dc:description>
  <cp:lastModifiedBy>Kamila Kazimierska</cp:lastModifiedBy>
  <cp:revision>3</cp:revision>
  <dcterms:created xsi:type="dcterms:W3CDTF">2013-01-27T09:14:16Z</dcterms:created>
  <dcterms:modified xsi:type="dcterms:W3CDTF">2023-10-18T12:50:47Z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d9a29f-7d17-4193-85e4-1bef0fc2e901_Enabled">
    <vt:lpwstr>true</vt:lpwstr>
  </property>
  <property fmtid="{D5CDD505-2E9C-101B-9397-08002B2CF9AE}" pid="3" name="MSIP_Label_b8d9a29f-7d17-4193-85e4-1bef0fc2e901_SetDate">
    <vt:lpwstr>2023-10-18T12:50:03Z</vt:lpwstr>
  </property>
  <property fmtid="{D5CDD505-2E9C-101B-9397-08002B2CF9AE}" pid="4" name="MSIP_Label_b8d9a29f-7d17-4193-85e4-1bef0fc2e901_Method">
    <vt:lpwstr>Standard</vt:lpwstr>
  </property>
  <property fmtid="{D5CDD505-2E9C-101B-9397-08002B2CF9AE}" pid="5" name="MSIP_Label_b8d9a29f-7d17-4193-85e4-1bef0fc2e901_Name">
    <vt:lpwstr>b8d9a29f-7d17-4193-85e4-1bef0fc2e901</vt:lpwstr>
  </property>
  <property fmtid="{D5CDD505-2E9C-101B-9397-08002B2CF9AE}" pid="6" name="MSIP_Label_b8d9a29f-7d17-4193-85e4-1bef0fc2e901_SiteId">
    <vt:lpwstr>100b3c99-f3e2-4da0-9c8a-b9d345742c36</vt:lpwstr>
  </property>
  <property fmtid="{D5CDD505-2E9C-101B-9397-08002B2CF9AE}" pid="7" name="MSIP_Label_b8d9a29f-7d17-4193-85e4-1bef0fc2e901_ActionId">
    <vt:lpwstr>799234b2-0792-4901-ae18-59e04fe6820c</vt:lpwstr>
  </property>
  <property fmtid="{D5CDD505-2E9C-101B-9397-08002B2CF9AE}" pid="8" name="MSIP_Label_b8d9a29f-7d17-4193-85e4-1bef0fc2e901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</Properties>
</file>