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 Applications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Competency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Overview of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2743200" y="1828800"/>
            <a:ext cx="3657600" cy="64008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1</a:t>
            </a:r>
          </a:p>
          <a:p/>
        </p:txBody>
      </p:sp>
      <p:sp>
        <p:nvSpPr>
          <p:cNvPr id="5" name="Rectangle 4"/>
          <p:cNvSpPr/>
          <p:nvPr/>
        </p:nvSpPr>
        <p:spPr>
          <a:xfrm>
            <a:off x="2743200" y="2743200"/>
            <a:ext cx="3657600" cy="64008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2</a:t>
            </a:r>
          </a:p>
          <a:p/>
        </p:txBody>
      </p:sp>
      <p:sp>
        <p:nvSpPr>
          <p:cNvPr id="6" name="Rectangle 5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3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5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Person 1</a:t>
            </a:r>
          </a:p>
          <a:p>
            <a:r>
              <a:t>Person 2</a:t>
            </a:r>
          </a:p>
          <a:p>
            <a:r>
              <a:t>Person 3</a:t>
            </a:r>
          </a:p>
          <a:p>
            <a:r>
              <a:t>Person 4</a:t>
            </a:r>
          </a:p>
          <a:p>
            <a:r>
              <a:t>Person 5</a:t>
            </a:r>
          </a:p>
          <a:p>
            <a:r>
              <a:t>Person 6</a:t>
            </a:r>
          </a:p>
          <a:p>
            <a:r>
              <a:t>Person 7</a:t>
            </a:r>
          </a:p>
          <a:p>
            <a:r>
              <a:t>Person 8</a:t>
            </a:r>
          </a:p>
          <a:p>
            <a:r>
              <a:t>Person 9</a:t>
            </a:r>
          </a:p>
          <a:p>
            <a:r>
              <a:t>Person 10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Kamila Kazimierska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Junior Full Stack Developer, E-ART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468880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Education: Mathematics, Statistics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108960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Experience: Developer, Risk Analyst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749039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Competencies: Python, Angular, R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4389120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Interest: Mentoring, Programming</a:t>
            </a:r>
          </a:p>
        </p:txBody>
      </p:sp>
      <p:pic>
        <p:nvPicPr>
          <p:cNvPr id="9" name="Picture 8" descr="kamk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