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handoutMasters/handoutMaster1.xml" ContentType="application/vnd.openxmlformats-officedocument.presentationml.handoutMaster+xml"/>
  <Override PartName="/ppt/media/image18.svg" ContentType="image/svg+xml"/>
  <Override PartName="/ppt/media/image2.svg" ContentType="image/svg+xml"/>
  <Override PartName="/ppt/media/image4.svg" ContentType="image/svg+xml"/>
  <Override PartName="/ppt/media/image6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5"/>
  </p:sldMasterIdLst>
  <p:notesMasterIdLst>
    <p:notesMasterId r:id="rId18"/>
  </p:notesMasterIdLst>
  <p:handoutMasterIdLst>
    <p:handoutMasterId r:id="rId19"/>
  </p:handoutMasterIdLst>
  <p:sldIdLst>
    <p:sldId id="260" r:id="rId6"/>
    <p:sldId id="261" r:id="rId7"/>
    <p:sldId id="265" r:id="rId8"/>
    <p:sldId id="263" r:id="rId9"/>
    <p:sldId id="264" r:id="rId10"/>
    <p:sldId id="262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797675" cy="9926638"/>
  <p:embeddedFontLst>
    <p:embeddedFont>
      <p:font typeface="Arial Black" panose="020B0A04020102020204" pitchFamily="34" charset="0"/>
      <p:bold r:id="rId20"/>
    </p:embeddedFont>
    <p:embeddedFont>
      <p:font typeface="Orsted Sans Office" panose="020B0604020202020204" charset="0"/>
      <p:regular r:id="rId21"/>
      <p:bold r:id="rId22"/>
      <p:italic r:id="rId23"/>
      <p:boldItalic r:id="rId24"/>
    </p:embeddedFont>
  </p:embeddedFontLst>
  <p:custDataLst>
    <p:tags r:id="rId25"/>
  </p:custDataLst>
  <p:defaultTextStyle>
    <a:defPPr>
      <a:defRPr lang="en-US"/>
    </a:defPPr>
    <a:lvl1pPr marL="0" algn="l" defTabSz="622048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1pPr>
    <a:lvl2pPr marL="311024" algn="l" defTabSz="622048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2pPr>
    <a:lvl3pPr marL="622048" algn="l" defTabSz="622048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3pPr>
    <a:lvl4pPr marL="933073" algn="l" defTabSz="622048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4pPr>
    <a:lvl5pPr marL="1244097" algn="l" defTabSz="622048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5pPr>
    <a:lvl6pPr marL="1555121" algn="l" defTabSz="622048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6pPr>
    <a:lvl7pPr marL="1866145" algn="l" defTabSz="622048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7pPr>
    <a:lvl8pPr marL="2177169" algn="l" defTabSz="622048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8pPr>
    <a:lvl9pPr marL="2488193" algn="l" defTabSz="622048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910" autoAdjust="0"/>
  </p:normalViewPr>
  <p:slideViewPr>
    <p:cSldViewPr snapToGrid="0" showGuides="1">
      <p:cViewPr>
        <p:scale>
          <a:sx n="100" d="100"/>
          <a:sy n="100" d="100"/>
        </p:scale>
        <p:origin x="180" y="4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2508" y="108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20" Type="http://schemas.openxmlformats.org/officeDocument/2006/relationships/font" Target="fonts/font1.fntdata"/><Relationship Id="rId21" Type="http://schemas.openxmlformats.org/officeDocument/2006/relationships/font" Target="fonts/font2.fntdata"/><Relationship Id="rId22" Type="http://schemas.openxmlformats.org/officeDocument/2006/relationships/font" Target="fonts/font3.fntdata"/><Relationship Id="rId23" Type="http://schemas.openxmlformats.org/officeDocument/2006/relationships/font" Target="fonts/font4.fntdata"/><Relationship Id="rId24" Type="http://schemas.openxmlformats.org/officeDocument/2006/relationships/font" Target="fonts/font5.fntdata"/><Relationship Id="rId25" Type="http://schemas.openxmlformats.org/officeDocument/2006/relationships/tags" Target="tags/tag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3" Type="http://schemas.openxmlformats.org/officeDocument/2006/relationships/customXml" Target="../customXml/item3.xml"/><Relationship Id="rId4" Type="http://schemas.openxmlformats.org/officeDocument/2006/relationships/customXml" Target="../customXml/item4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7.png"/><Relationship Id="rId3" Type="http://schemas.openxmlformats.org/officeDocument/2006/relationships/image" Target="../media/image18.sv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Logo">
            <a:extLst>
              <a:ext uri="{FF2B5EF4-FFF2-40B4-BE49-F238E27FC236}">
                <a16:creationId xmlns:a16="http://schemas.microsoft.com/office/drawing/2014/main" id="{55D4A059-9CB7-4984-A0A3-D1ED63D23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082" y="812331"/>
            <a:ext cx="426186" cy="116906"/>
          </a:xfrm>
          <a:prstGeom prst="rect">
            <a:avLst/>
          </a:prstGeom>
        </p:spPr>
      </p:pic>
      <p:sp>
        <p:nvSpPr>
          <p:cNvPr id="11" name="Date Placeholder 8">
            <a:extLst>
              <a:ext uri="{FF2B5EF4-FFF2-40B4-BE49-F238E27FC236}">
                <a16:creationId xmlns:a16="http://schemas.microsoft.com/office/drawing/2014/main" id="{4633693E-3C11-4318-8416-FD574D655A2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760535" y="9296122"/>
            <a:ext cx="1592595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latin typeface="+mn-lt"/>
              </a:defRPr>
            </a:lvl1pPr>
          </a:lstStyle>
          <a:p>
            <a:fld id="{B3831213-7E75-4F0D-9DD0-8445D05C01D9}" type="datetime4">
              <a:rPr lang="en-GB" smtClean="0"/>
              <a:t>20 October 2023</a:t>
            </a:fld>
            <a:endParaRPr lang="en-GB" sz="800" dirty="0"/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A33D291B-924F-480C-AD65-DA290819DD6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760535" y="9114307"/>
            <a:ext cx="1592595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latin typeface="+mn-lt"/>
              </a:defRPr>
            </a:lvl1pPr>
          </a:lstStyle>
          <a:p>
            <a:fld id="{A16CFAD1-D197-4A88-B173-A6412E995EE5}" type="slidenum">
              <a:rPr lang="en-GB" smtClean="0"/>
              <a:pPr/>
              <a:t>‹#›</a:t>
            </a:fld>
            <a:endParaRPr lang="en-GB" sz="800" dirty="0"/>
          </a:p>
        </p:txBody>
      </p:sp>
      <p:sp>
        <p:nvSpPr>
          <p:cNvPr id="13" name="Footer Placeholder 10">
            <a:extLst>
              <a:ext uri="{FF2B5EF4-FFF2-40B4-BE49-F238E27FC236}">
                <a16:creationId xmlns:a16="http://schemas.microsoft.com/office/drawing/2014/main" id="{2DA5D32F-AFD1-4C4E-B7BA-2A7E27AC1F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446366" y="9296122"/>
            <a:ext cx="4308538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latin typeface="+mn-lt"/>
              </a:defRPr>
            </a:lvl1pPr>
          </a:lstStyle>
          <a:p>
            <a:endParaRPr lang="en-GB" sz="800" dirty="0"/>
          </a:p>
        </p:txBody>
      </p:sp>
      <p:sp>
        <p:nvSpPr>
          <p:cNvPr id="14" name="Header Placeholder 12">
            <a:extLst>
              <a:ext uri="{FF2B5EF4-FFF2-40B4-BE49-F238E27FC236}">
                <a16:creationId xmlns:a16="http://schemas.microsoft.com/office/drawing/2014/main" id="{885522CB-BE4D-4C54-AC40-77FA61C599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446366" y="9114307"/>
            <a:ext cx="4308538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latin typeface="+mn-lt"/>
              </a:defRPr>
            </a:lvl1pPr>
          </a:lstStyle>
          <a:p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13947997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7.png"/><Relationship Id="rId3" Type="http://schemas.openxmlformats.org/officeDocument/2006/relationships/image" Target="../media/image18.svg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Notes Placeholder 7">
            <a:extLst>
              <a:ext uri="{FF2B5EF4-FFF2-40B4-BE49-F238E27FC236}">
                <a16:creationId xmlns:a16="http://schemas.microsoft.com/office/drawing/2014/main" id="{65382C8C-4ED1-42DD-AB05-337D058375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60000" y="5833536"/>
            <a:ext cx="6138000" cy="311094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Slide Image Placeholder 11">
            <a:extLst>
              <a:ext uri="{FF2B5EF4-FFF2-40B4-BE49-F238E27FC236}">
                <a16:creationId xmlns:a16="http://schemas.microsoft.com/office/drawing/2014/main" id="{E40FA224-93DF-490C-8EF6-1DE161414D0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60000" y="1479581"/>
            <a:ext cx="6138000" cy="3452479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pic>
        <p:nvPicPr>
          <p:cNvPr id="16" name="Logo">
            <a:extLst>
              <a:ext uri="{FF2B5EF4-FFF2-40B4-BE49-F238E27FC236}">
                <a16:creationId xmlns:a16="http://schemas.microsoft.com/office/drawing/2014/main" id="{2B8AF8AA-2837-4EB0-9BA5-AC7AA02F4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0000" y="718813"/>
            <a:ext cx="426186" cy="116906"/>
          </a:xfrm>
          <a:prstGeom prst="rect">
            <a:avLst/>
          </a:prstGeom>
        </p:spPr>
      </p:pic>
      <p:sp>
        <p:nvSpPr>
          <p:cNvPr id="17" name="Date Placeholder 8">
            <a:extLst>
              <a:ext uri="{FF2B5EF4-FFF2-40B4-BE49-F238E27FC236}">
                <a16:creationId xmlns:a16="http://schemas.microsoft.com/office/drawing/2014/main" id="{A1944BE7-84FA-4710-BA57-4BE2B0CF485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760535" y="9389640"/>
            <a:ext cx="1737465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latin typeface="+mn-lt"/>
              </a:defRPr>
            </a:lvl1pPr>
          </a:lstStyle>
          <a:p>
            <a:fld id="{A9046EAA-4433-4C92-B735-B22741F67B10}" type="datetime4">
              <a:rPr lang="en-GB" smtClean="0"/>
              <a:t>20 October 2023</a:t>
            </a:fld>
            <a:endParaRPr lang="en-GB" sz="800" dirty="0"/>
          </a:p>
        </p:txBody>
      </p:sp>
      <p:sp>
        <p:nvSpPr>
          <p:cNvPr id="18" name="Slide Number Placeholder 9">
            <a:extLst>
              <a:ext uri="{FF2B5EF4-FFF2-40B4-BE49-F238E27FC236}">
                <a16:creationId xmlns:a16="http://schemas.microsoft.com/office/drawing/2014/main" id="{A8626F51-F86B-400E-AE20-9296DDB807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760535" y="9207825"/>
            <a:ext cx="1737465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latin typeface="+mn-lt"/>
              </a:defRPr>
            </a:lvl1pPr>
          </a:lstStyle>
          <a:p>
            <a:fld id="{A16CFAD1-D197-4A88-B173-A6412E995EE5}" type="slidenum">
              <a:rPr lang="en-GB" smtClean="0"/>
              <a:pPr/>
              <a:t>‹#›</a:t>
            </a:fld>
            <a:endParaRPr lang="en-GB" sz="800"/>
          </a:p>
        </p:txBody>
      </p:sp>
      <p:sp>
        <p:nvSpPr>
          <p:cNvPr id="19" name="Footer Placeholder 10">
            <a:extLst>
              <a:ext uri="{FF2B5EF4-FFF2-40B4-BE49-F238E27FC236}">
                <a16:creationId xmlns:a16="http://schemas.microsoft.com/office/drawing/2014/main" id="{B6C896A7-B7DA-42DE-8F37-AB19E0AE22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353656" y="9389640"/>
            <a:ext cx="4401248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latin typeface="+mn-lt"/>
              </a:defRPr>
            </a:lvl1pPr>
          </a:lstStyle>
          <a:p>
            <a:endParaRPr lang="en-GB" sz="800"/>
          </a:p>
        </p:txBody>
      </p:sp>
      <p:sp>
        <p:nvSpPr>
          <p:cNvPr id="20" name="Header Placeholder 12">
            <a:extLst>
              <a:ext uri="{FF2B5EF4-FFF2-40B4-BE49-F238E27FC236}">
                <a16:creationId xmlns:a16="http://schemas.microsoft.com/office/drawing/2014/main" id="{52AF0052-7448-425A-A203-7EA9DA1644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353656" y="9207825"/>
            <a:ext cx="4401248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latin typeface="+mn-lt"/>
              </a:defRPr>
            </a:lvl1pPr>
          </a:lstStyle>
          <a:p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1200601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22048" rtl="0" eaLnBrk="1" latinLnBrk="0" hangingPunct="1">
      <a:defRPr sz="816" kern="1200">
        <a:solidFill>
          <a:schemeClr val="tx1"/>
        </a:solidFill>
        <a:latin typeface="Orsted Sans Office" panose="00000500000000000000" pitchFamily="2" charset="0"/>
        <a:ea typeface="+mn-ea"/>
        <a:cs typeface="Arial" panose="020B0604020202020204" pitchFamily="34" charset="0"/>
        <a:sym typeface="Orsted Sans Office" panose="00000500000000000000" pitchFamily="2" charset="0"/>
      </a:defRPr>
    </a:lvl1pPr>
    <a:lvl2pPr marL="311024" algn="l" defTabSz="622048" rtl="0" eaLnBrk="1" latinLnBrk="0" hangingPunct="1">
      <a:defRPr sz="816" kern="1200">
        <a:solidFill>
          <a:schemeClr val="tx1"/>
        </a:solidFill>
        <a:latin typeface="Orsted Sans Office" panose="00000500000000000000" pitchFamily="2" charset="0"/>
        <a:ea typeface="+mn-ea"/>
        <a:cs typeface="Arial" panose="020B0604020202020204" pitchFamily="34" charset="0"/>
        <a:sym typeface="Orsted Sans Office" panose="00000500000000000000" pitchFamily="2" charset="0"/>
      </a:defRPr>
    </a:lvl2pPr>
    <a:lvl3pPr marL="622048" algn="l" defTabSz="622048" rtl="0" eaLnBrk="1" latinLnBrk="0" hangingPunct="1">
      <a:defRPr sz="816" kern="1200">
        <a:solidFill>
          <a:schemeClr val="tx1"/>
        </a:solidFill>
        <a:latin typeface="Orsted Sans Office" panose="00000500000000000000" pitchFamily="2" charset="0"/>
        <a:ea typeface="+mn-ea"/>
        <a:cs typeface="Arial" panose="020B0604020202020204" pitchFamily="34" charset="0"/>
        <a:sym typeface="Orsted Sans Office" panose="00000500000000000000" pitchFamily="2" charset="0"/>
      </a:defRPr>
    </a:lvl3pPr>
    <a:lvl4pPr marL="933073" algn="l" defTabSz="622048" rtl="0" eaLnBrk="1" latinLnBrk="0" hangingPunct="1">
      <a:defRPr sz="816" kern="1200">
        <a:solidFill>
          <a:schemeClr val="tx1"/>
        </a:solidFill>
        <a:latin typeface="Orsted Sans Office" panose="00000500000000000000" pitchFamily="2" charset="0"/>
        <a:ea typeface="+mn-ea"/>
        <a:cs typeface="Arial" panose="020B0604020202020204" pitchFamily="34" charset="0"/>
        <a:sym typeface="Orsted Sans Office" panose="00000500000000000000" pitchFamily="2" charset="0"/>
      </a:defRPr>
    </a:lvl4pPr>
    <a:lvl5pPr marL="1244097" algn="l" defTabSz="622048" rtl="0" eaLnBrk="1" latinLnBrk="0" hangingPunct="1">
      <a:defRPr sz="816" kern="1200">
        <a:solidFill>
          <a:schemeClr val="tx1"/>
        </a:solidFill>
        <a:latin typeface="Orsted Sans Office" panose="00000500000000000000" pitchFamily="2" charset="0"/>
        <a:ea typeface="+mn-ea"/>
        <a:cs typeface="Arial" panose="020B0604020202020204" pitchFamily="34" charset="0"/>
        <a:sym typeface="Orsted Sans Office" panose="00000500000000000000" pitchFamily="2" charset="0"/>
      </a:defRPr>
    </a:lvl5pPr>
    <a:lvl6pPr marL="1555121" algn="l" defTabSz="622048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6pPr>
    <a:lvl7pPr marL="1866145" algn="l" defTabSz="622048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7pPr>
    <a:lvl8pPr marL="2177169" algn="l" defTabSz="622048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8pPr>
    <a:lvl9pPr marL="2488193" algn="l" defTabSz="622048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sv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svg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svg"/></Relationships>
</file>

<file path=ppt/slideLayouts/_rels/slideLayout2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svg"/></Relationships>
</file>

<file path=ppt/slideLayouts/_rels/slideLayout2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svg"/></Relationships>
</file>

<file path=ppt/slideLayouts/_rels/slideLayout29.xml.rels><?xml version='1.0' encoding='UTF-8' standalone='yes'?>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7.emf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30.xml.rels><?xml version='1.0' encoding='UTF-8' standalone='yes'?>
<Relationships xmlns="http://schemas.openxmlformats.org/package/2006/relationships"><Relationship Id="rId1" Type="http://schemas.openxmlformats.org/officeDocument/2006/relationships/tags" Target="../tags/tag24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2.bin"/><Relationship Id="rId4" Type="http://schemas.openxmlformats.org/officeDocument/2006/relationships/image" Target="../media/image7.emf"/></Relationships>
</file>

<file path=ppt/slideLayouts/_rels/slideLayout3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10" Type="http://schemas.openxmlformats.org/officeDocument/2006/relationships/image" Target="../media/image16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/Relationships>
</file>

<file path=ppt/slideLayouts/_rels/slideLayout3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svg"/></Relationships>
</file>

<file path=ppt/slideLayouts/_rels/slideLayout3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sv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sv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sv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sv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sv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sv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Logo">
            <a:extLst>
              <a:ext uri="{FF2B5EF4-FFF2-40B4-BE49-F238E27FC236}">
                <a16:creationId xmlns:a16="http://schemas.microsoft.com/office/drawing/2014/main" id="{2F74A43E-6607-46C8-B233-DB7D97BC96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black">
          <a:xfrm>
            <a:off x="432000" y="252000"/>
            <a:ext cx="826817" cy="2261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3387" y="1026000"/>
            <a:ext cx="7128000" cy="1242000"/>
          </a:xfrm>
        </p:spPr>
        <p:txBody>
          <a:bodyPr anchor="t"/>
          <a:lstStyle>
            <a:lvl1pPr algn="l" eaLnBrk="1">
              <a:lnSpc>
                <a:spcPct val="95000"/>
              </a:lnSpc>
              <a:defRPr sz="4800">
                <a:solidFill>
                  <a:schemeClr val="accent1"/>
                </a:solidFill>
                <a:latin typeface="+mj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1999" y="2516400"/>
            <a:ext cx="7128000" cy="550800"/>
          </a:xfrm>
        </p:spPr>
        <p:txBody>
          <a:bodyPr/>
          <a:lstStyle>
            <a:lvl1pPr marL="0" indent="0" algn="l" eaLnBrk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800" b="1" baseline="0">
                <a:solidFill>
                  <a:schemeClr val="accent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2pPr>
            <a:lvl3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3pPr>
            <a:lvl4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4pPr>
            <a:lvl5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5pPr>
            <a:lvl6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6pPr>
            <a:lvl7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7pPr>
            <a:lvl8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8pPr>
            <a:lvl9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2365200" y="4766400"/>
            <a:ext cx="1947600" cy="158400"/>
          </a:xfrm>
        </p:spPr>
        <p:txBody>
          <a:bodyPr anchor="b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1" baseline="0">
                <a:solidFill>
                  <a:schemeClr val="accent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2pPr>
            <a:lvl3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3pPr>
            <a:lvl4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4pPr>
            <a:lvl5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5pPr>
            <a:lvl6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6pPr>
            <a:lvl7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7pPr>
            <a:lvl8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8pPr>
            <a:lvl9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Click to add subject or name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>
          <a:xfrm>
            <a:off x="432000" y="4766400"/>
            <a:ext cx="1684800" cy="1584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eaLnBrk="1">
              <a:lnSpc>
                <a:spcPct val="100000"/>
              </a:lnSpc>
              <a:defRPr sz="800" b="1">
                <a:solidFill>
                  <a:schemeClr val="accent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72774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dark Pictu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ggund">
            <a:extLst>
              <a:ext uri="{FF2B5EF4-FFF2-40B4-BE49-F238E27FC236}">
                <a16:creationId xmlns:a16="http://schemas.microsoft.com/office/drawing/2014/main" id="{C7711F47-ADAE-4D4A-8344-7C0529E055C3}"/>
              </a:ext>
            </a:extLst>
          </p:cNvPr>
          <p:cNvSpPr/>
          <p:nvPr userDrawn="1"/>
        </p:nvSpPr>
        <p:spPr bwMode="ltGray">
          <a:xfrm>
            <a:off x="0" y="0"/>
            <a:ext cx="91449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 noProof="0" dirty="0" err="1"/>
          </a:p>
        </p:txBody>
      </p:sp>
      <p:sp>
        <p:nvSpPr>
          <p:cNvPr id="7" name="Slide Number Placeholder 5 (FAST)" hidden="1">
            <a:extLst>
              <a:ext uri="{FF2B5EF4-FFF2-40B4-BE49-F238E27FC236}">
                <a16:creationId xmlns:a16="http://schemas.microsoft.com/office/drawing/2014/main" id="{ACF3DCE2-A025-4EC0-B360-9403076582BD}"/>
              </a:ext>
            </a:extLst>
          </p:cNvPr>
          <p:cNvSpPr txBox="1">
            <a:spLocks/>
          </p:cNvSpPr>
          <p:nvPr userDrawn="1"/>
        </p:nvSpPr>
        <p:spPr>
          <a:xfrm>
            <a:off x="8482459" y="4806209"/>
            <a:ext cx="231329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48CF170-4850-46EE-83F0-5B6A584B3BA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1"/>
            <a:ext cx="9144899" cy="51461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0" tIns="576000" bIns="0" anchor="ctr" anchorCtr="0">
            <a:noAutofit/>
          </a:bodyPr>
          <a:lstStyle>
            <a:lvl1pPr marL="0" indent="0" algn="ctr">
              <a:buNone/>
              <a:defRPr sz="1200" b="0"/>
            </a:lvl1pPr>
          </a:lstStyle>
          <a:p>
            <a:r>
              <a:rPr lang="en-GB" dirty="0"/>
              <a:t>Click icon to add dark picture or click on frame and insert picture via Templafy Images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E0E29ED-1235-44A1-A6AD-E20666D3B10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1800" y="250826"/>
            <a:ext cx="6948000" cy="2052000"/>
          </a:xfrm>
        </p:spPr>
        <p:txBody>
          <a:bodyPr anchor="t" anchorCtr="0"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15" name="Footer Placeholder 6" hidden="1">
            <a:extLst>
              <a:ext uri="{FF2B5EF4-FFF2-40B4-BE49-F238E27FC236}">
                <a16:creationId xmlns:a16="http://schemas.microsoft.com/office/drawing/2014/main" id="{DFF77965-4468-4EDB-BB15-0B43C7ED117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0" y="51435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20" name="Pladsholder til dato 12" hidden="1">
            <a:extLst>
              <a:ext uri="{FF2B5EF4-FFF2-40B4-BE49-F238E27FC236}">
                <a16:creationId xmlns:a16="http://schemas.microsoft.com/office/drawing/2014/main" id="{F450F3E5-A67D-4EF2-9F55-E28390DE874F}"/>
              </a:ext>
            </a:extLst>
          </p:cNvPr>
          <p:cNvSpPr>
            <a:spLocks noGrp="1"/>
          </p:cNvSpPr>
          <p:nvPr>
            <p:ph type="dt" sz="half" idx="24"/>
          </p:nvPr>
        </p:nvSpPr>
        <p:spPr>
          <a:xfrm>
            <a:off x="0" y="51435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10" name="Text Placeholder logo">
            <a:extLst>
              <a:ext uri="{FF2B5EF4-FFF2-40B4-BE49-F238E27FC236}">
                <a16:creationId xmlns:a16="http://schemas.microsoft.com/office/drawing/2014/main" id="{E15DE9C6-B56E-45C2-A1AC-1F18BB0992B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44800" y="4814424"/>
            <a:ext cx="367200" cy="1008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 b="0">
                <a:noFill/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60839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215">
          <p15:clr>
            <a:srgbClr val="A4A3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D7B5B42-7771-478B-B707-451694DA94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j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2000" y="1029600"/>
            <a:ext cx="8280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 marL="1080000">
              <a:defRPr>
                <a:latin typeface="+mn-lt"/>
              </a:defRPr>
            </a:lvl6pPr>
            <a:lvl7pPr marL="1080000">
              <a:defRPr>
                <a:latin typeface="+mn-lt"/>
              </a:defRPr>
            </a:lvl7pPr>
            <a:lvl8pPr marL="1080000">
              <a:defRPr>
                <a:latin typeface="+mn-lt"/>
              </a:defRPr>
            </a:lvl8pPr>
            <a:lvl9pPr marL="1080000"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1200"/>
            <a:ext cx="3996000" cy="3672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600" b="0" baseline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4B9A18-3031-4F61-A600-7506A7A2C712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465A8-0790-45AE-B5DE-DE51F4564890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7" name="Slide Number Placeholder 5 (FAST)">
            <a:extLst>
              <a:ext uri="{FF2B5EF4-FFF2-40B4-BE49-F238E27FC236}">
                <a16:creationId xmlns:a16="http://schemas.microsoft.com/office/drawing/2014/main" id="{2C601C15-AAC7-487F-A39F-A3A9C5C0AFAF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48346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ggund">
            <a:extLst>
              <a:ext uri="{FF2B5EF4-FFF2-40B4-BE49-F238E27FC236}">
                <a16:creationId xmlns:a16="http://schemas.microsoft.com/office/drawing/2014/main" id="{D36016C0-329D-4C37-9E53-C310AFC3E673}"/>
              </a:ext>
            </a:extLst>
          </p:cNvPr>
          <p:cNvSpPr/>
          <p:nvPr userDrawn="1"/>
        </p:nvSpPr>
        <p:spPr bwMode="ltGray">
          <a:xfrm>
            <a:off x="0" y="0"/>
            <a:ext cx="9144900" cy="51435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 noProof="0" dirty="0" err="1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D7B5B42-7771-478B-B707-451694DA94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j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2000" y="1029600"/>
            <a:ext cx="8280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 marL="1080000">
              <a:defRPr>
                <a:latin typeface="+mn-lt"/>
              </a:defRPr>
            </a:lvl6pPr>
            <a:lvl7pPr marL="1080000">
              <a:defRPr>
                <a:latin typeface="+mn-lt"/>
              </a:defRPr>
            </a:lvl7pPr>
            <a:lvl8pPr marL="1080000">
              <a:defRPr>
                <a:latin typeface="+mn-lt"/>
              </a:defRPr>
            </a:lvl8pPr>
            <a:lvl9pPr marL="1080000"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1200"/>
            <a:ext cx="3996000" cy="367409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600" b="0" baseline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4B9A18-3031-4F61-A600-7506A7A2C712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465A8-0790-45AE-B5DE-DE51F4564890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8" name="Slide Number Placeholder 5 (FAST)">
            <a:extLst>
              <a:ext uri="{FF2B5EF4-FFF2-40B4-BE49-F238E27FC236}">
                <a16:creationId xmlns:a16="http://schemas.microsoft.com/office/drawing/2014/main" id="{41AAAC4F-9DD3-4852-9B3E-BFD2B816730C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id="{79EB6E37-ECA3-4E0D-AB3D-C6F9B4A2F2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44800" y="4814808"/>
            <a:ext cx="367200" cy="10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2509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3AF2ECDF-1B89-4873-8C29-702E24E546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j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2000" y="1029600"/>
            <a:ext cx="3888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 marL="1080000">
              <a:defRPr>
                <a:latin typeface="+mn-lt"/>
              </a:defRPr>
            </a:lvl6pPr>
            <a:lvl7pPr marL="1080000">
              <a:defRPr>
                <a:latin typeface="+mn-lt"/>
              </a:defRPr>
            </a:lvl7pPr>
            <a:lvl8pPr marL="1080000">
              <a:defRPr>
                <a:latin typeface="+mn-lt"/>
              </a:defRPr>
            </a:lvl8pPr>
            <a:lvl9pPr marL="1080000"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idx="29" hasCustomPrompt="1"/>
          </p:nvPr>
        </p:nvSpPr>
        <p:spPr>
          <a:xfrm>
            <a:off x="4824000" y="1029600"/>
            <a:ext cx="3888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 marL="1080000">
              <a:defRPr>
                <a:latin typeface="+mn-lt"/>
              </a:defRPr>
            </a:lvl6pPr>
            <a:lvl7pPr marL="1080000">
              <a:defRPr>
                <a:latin typeface="+mn-lt"/>
              </a:defRPr>
            </a:lvl7pPr>
            <a:lvl8pPr marL="1080000">
              <a:defRPr>
                <a:latin typeface="+mn-lt"/>
              </a:defRPr>
            </a:lvl8pPr>
            <a:lvl9pPr marL="1080000"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9F714630-8AA7-4D22-97B5-AFB4270C37B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1200"/>
            <a:ext cx="3996000" cy="3672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600" b="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BDBDC-FA75-4FF7-840E-C198C8297EC5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113DC2-7993-41A9-98A7-F459F2496C53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8" name="Slide Number Placeholder 5 (FAST)">
            <a:extLst>
              <a:ext uri="{FF2B5EF4-FFF2-40B4-BE49-F238E27FC236}">
                <a16:creationId xmlns:a16="http://schemas.microsoft.com/office/drawing/2014/main" id="{5348328E-6517-4208-A8F7-49B423B926EB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33761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7" pos="2721" userDrawn="1">
          <p15:clr>
            <a:srgbClr val="FBAE40"/>
          </p15:clr>
        </p15:guide>
        <p15:guide id="8" pos="3039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(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aggrund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>
              <a:lnSpc>
                <a:spcPct val="95000"/>
              </a:lnSpc>
              <a:spcBef>
                <a:spcPts val="1500"/>
              </a:spcBef>
            </a:pPr>
            <a:endParaRPr lang="en-GB" sz="1300" noProof="0" dirty="0">
              <a:latin typeface="Orsted Sans Office" panose="00000500000000000000" pitchFamily="2" charset="0"/>
              <a:cs typeface="Arial" panose="020B0604020202020204" pitchFamily="34" charset="0"/>
              <a:sym typeface="Orsted Sans Office" panose="00000500000000000000" pitchFamily="2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05C9A02-46F5-4F1E-BC34-1CE77859B6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252000"/>
            <a:ext cx="3887588" cy="576000"/>
          </a:xfrm>
        </p:spPr>
        <p:txBody>
          <a:bodyPr/>
          <a:lstStyle>
            <a:lvl1pPr>
              <a:defRPr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1999" y="1029600"/>
            <a:ext cx="3888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>
              <a:defRPr>
                <a:solidFill>
                  <a:schemeClr val="tx2"/>
                </a:solidFill>
                <a:latin typeface="+mn-lt"/>
              </a:defRPr>
            </a:lvl6pPr>
            <a:lvl7pPr>
              <a:defRPr>
                <a:solidFill>
                  <a:schemeClr val="tx2"/>
                </a:solidFill>
                <a:latin typeface="+mn-lt"/>
              </a:defRPr>
            </a:lvl7pPr>
            <a:lvl8pPr>
              <a:defRPr>
                <a:solidFill>
                  <a:schemeClr val="tx2"/>
                </a:solidFill>
                <a:latin typeface="+mn-lt"/>
              </a:defRPr>
            </a:lvl8pPr>
            <a:lvl9pPr>
              <a:defRPr>
                <a:solidFill>
                  <a:schemeClr val="tx2"/>
                </a:solidFill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idx="29" hasCustomPrompt="1"/>
          </p:nvPr>
        </p:nvSpPr>
        <p:spPr>
          <a:xfrm>
            <a:off x="4824000" y="1029600"/>
            <a:ext cx="3888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 marL="1080000" indent="-216000">
              <a:lnSpc>
                <a:spcPct val="100000"/>
              </a:lnSpc>
              <a:buFont typeface="Arial" panose="020B0604020202020204" pitchFamily="34" charset="0"/>
              <a:buChar char="•"/>
              <a:defRPr sz="1000">
                <a:latin typeface="+mn-lt"/>
              </a:defRPr>
            </a:lvl6pPr>
            <a:lvl7pPr marL="1080000" indent="-216000">
              <a:lnSpc>
                <a:spcPct val="100000"/>
              </a:lnSpc>
              <a:buFont typeface="Arial" panose="020B0604020202020204" pitchFamily="34" charset="0"/>
              <a:buChar char="•"/>
              <a:defRPr sz="1000">
                <a:latin typeface="+mn-lt"/>
              </a:defRPr>
            </a:lvl7pPr>
            <a:lvl8pPr marL="1080000" indent="-216000">
              <a:lnSpc>
                <a:spcPct val="100000"/>
              </a:lnSpc>
              <a:buFont typeface="Arial" panose="020B0604020202020204" pitchFamily="34" charset="0"/>
              <a:buChar char="•"/>
              <a:defRPr sz="1000">
                <a:latin typeface="+mn-lt"/>
              </a:defRPr>
            </a:lvl8pPr>
            <a:lvl9pPr marL="1080000" indent="-216000">
              <a:lnSpc>
                <a:spcPct val="100000"/>
              </a:lnSpc>
              <a:buFont typeface="Arial" panose="020B0604020202020204" pitchFamily="34" charset="0"/>
              <a:buChar char="•"/>
              <a:defRPr sz="1000"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19C0DBCC-4AE4-4A9B-B6AC-41D01FB442A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0888"/>
            <a:ext cx="3996000" cy="3672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600" b="0" baseline="0">
                <a:solidFill>
                  <a:schemeClr val="tx2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C195C5-90D2-493A-A2AC-5CE7E6DAD698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61A5DD-8AF0-4247-9A9E-E145137DBE52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11" name="Slide Number Placeholder 5 (FAST)">
            <a:extLst>
              <a:ext uri="{FF2B5EF4-FFF2-40B4-BE49-F238E27FC236}">
                <a16:creationId xmlns:a16="http://schemas.microsoft.com/office/drawing/2014/main" id="{14E8FCED-203A-457F-9F78-815525BBBE82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562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pos="2721" userDrawn="1">
          <p15:clr>
            <a:srgbClr val="FBAE40"/>
          </p15:clr>
        </p15:guide>
        <p15:guide id="7" pos="3039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 (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aggrund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>
              <a:lnSpc>
                <a:spcPct val="95000"/>
              </a:lnSpc>
              <a:spcBef>
                <a:spcPts val="1500"/>
              </a:spcBef>
            </a:pPr>
            <a:endParaRPr lang="en-GB" sz="1300" noProof="0" dirty="0">
              <a:latin typeface="Orsted Sans Office" panose="00000500000000000000" pitchFamily="2" charset="0"/>
              <a:cs typeface="Arial" panose="020B0604020202020204" pitchFamily="34" charset="0"/>
              <a:sym typeface="Orsted Sans Office" panose="00000500000000000000" pitchFamily="2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05C9A02-46F5-4F1E-BC34-1CE77859B6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252000"/>
            <a:ext cx="3887588" cy="576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1999" y="1029600"/>
            <a:ext cx="3888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bg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>
              <a:defRPr sz="1000">
                <a:solidFill>
                  <a:schemeClr val="bg1"/>
                </a:solidFill>
                <a:latin typeface="+mn-lt"/>
              </a:defRPr>
            </a:lvl6pPr>
            <a:lvl7pPr>
              <a:defRPr sz="1000">
                <a:solidFill>
                  <a:schemeClr val="bg1"/>
                </a:solidFill>
                <a:latin typeface="+mn-lt"/>
              </a:defRPr>
            </a:lvl7pPr>
            <a:lvl8pPr>
              <a:defRPr sz="1000">
                <a:solidFill>
                  <a:schemeClr val="bg1"/>
                </a:solidFill>
                <a:latin typeface="+mn-lt"/>
              </a:defRPr>
            </a:lvl8pPr>
            <a:lvl9pPr>
              <a:defRPr sz="100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idx="29" hasCustomPrompt="1"/>
          </p:nvPr>
        </p:nvSpPr>
        <p:spPr>
          <a:xfrm>
            <a:off x="4824000" y="1029600"/>
            <a:ext cx="3888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>
              <a:defRPr sz="1000">
                <a:latin typeface="+mn-lt"/>
              </a:defRPr>
            </a:lvl6pPr>
            <a:lvl7pPr>
              <a:defRPr sz="1000">
                <a:latin typeface="+mn-lt"/>
              </a:defRPr>
            </a:lvl7pPr>
            <a:lvl8pPr>
              <a:defRPr sz="1000">
                <a:latin typeface="+mn-lt"/>
              </a:defRPr>
            </a:lvl8pPr>
            <a:lvl9pPr>
              <a:defRPr sz="1000"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19C0DBCC-4AE4-4A9B-B6AC-41D01FB442A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1200"/>
            <a:ext cx="3570788" cy="3672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600" b="0" baseline="0">
                <a:solidFill>
                  <a:schemeClr val="bg1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88DF04-6FCB-499F-A324-ED1263F151EB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A263B8-B88C-4569-BE36-64920329F4C4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11" name="Slide Number Placeholder 5 (FAST)">
            <a:extLst>
              <a:ext uri="{FF2B5EF4-FFF2-40B4-BE49-F238E27FC236}">
                <a16:creationId xmlns:a16="http://schemas.microsoft.com/office/drawing/2014/main" id="{23C38ED7-BB51-4D7D-9311-F599A1B1100C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1325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pos="2721">
          <p15:clr>
            <a:srgbClr val="FBAE40"/>
          </p15:clr>
        </p15:guide>
        <p15:guide id="7" pos="303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 (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aggrund 1">
            <a:extLst>
              <a:ext uri="{FF2B5EF4-FFF2-40B4-BE49-F238E27FC236}">
                <a16:creationId xmlns:a16="http://schemas.microsoft.com/office/drawing/2014/main" id="{1352FE20-58C7-4C02-A5B9-188FFECA9C70}"/>
              </a:ext>
            </a:extLst>
          </p:cNvPr>
          <p:cNvSpPr/>
          <p:nvPr userDrawn="1"/>
        </p:nvSpPr>
        <p:spPr>
          <a:xfrm>
            <a:off x="4618103" y="832794"/>
            <a:ext cx="4525897" cy="372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>
              <a:lnSpc>
                <a:spcPct val="95000"/>
              </a:lnSpc>
              <a:spcBef>
                <a:spcPts val="1500"/>
              </a:spcBef>
            </a:pPr>
            <a:endParaRPr lang="en-GB" sz="1300" noProof="0" dirty="0">
              <a:latin typeface="Orsted Sans Office" panose="00000500000000000000" pitchFamily="2" charset="0"/>
              <a:cs typeface="Arial" panose="020B0604020202020204" pitchFamily="34" charset="0"/>
              <a:sym typeface="Orsted Sans Office" panose="00000500000000000000" pitchFamily="2" charset="0"/>
            </a:endParaRPr>
          </a:p>
        </p:txBody>
      </p:sp>
      <p:sp>
        <p:nvSpPr>
          <p:cNvPr id="12" name="Baggrund 1"/>
          <p:cNvSpPr/>
          <p:nvPr userDrawn="1"/>
        </p:nvSpPr>
        <p:spPr>
          <a:xfrm>
            <a:off x="0" y="832794"/>
            <a:ext cx="4525897" cy="372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>
              <a:lnSpc>
                <a:spcPct val="95000"/>
              </a:lnSpc>
              <a:spcBef>
                <a:spcPts val="1500"/>
              </a:spcBef>
            </a:pPr>
            <a:endParaRPr lang="en-GB" sz="1300" noProof="0" dirty="0">
              <a:latin typeface="Orsted Sans Office" panose="00000500000000000000" pitchFamily="2" charset="0"/>
              <a:cs typeface="Arial" panose="020B0604020202020204" pitchFamily="34" charset="0"/>
              <a:sym typeface="Orsted Sans Office" panose="00000500000000000000" pitchFamily="2" charset="0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05C9A02-46F5-4F1E-BC34-1CE77859B6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1999" y="1029600"/>
            <a:ext cx="3888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 marL="1080000" indent="-216000">
              <a:lnSpc>
                <a:spcPct val="100000"/>
              </a:lnSpc>
              <a:buFont typeface="Arial" panose="020B0604020202020204" pitchFamily="34" charset="0"/>
              <a:buChar char="•"/>
              <a:defRPr>
                <a:latin typeface="+mn-lt"/>
              </a:defRPr>
            </a:lvl6pPr>
            <a:lvl7pPr marL="1080000" indent="-216000">
              <a:lnSpc>
                <a:spcPct val="100000"/>
              </a:lnSpc>
              <a:buFont typeface="Arial" panose="020B0604020202020204" pitchFamily="34" charset="0"/>
              <a:buChar char="•"/>
              <a:defRPr>
                <a:latin typeface="+mn-lt"/>
              </a:defRPr>
            </a:lvl7pPr>
            <a:lvl8pPr marL="1080000" indent="-216000">
              <a:lnSpc>
                <a:spcPct val="100000"/>
              </a:lnSpc>
              <a:buFont typeface="Arial" panose="020B0604020202020204" pitchFamily="34" charset="0"/>
              <a:buChar char="•"/>
              <a:defRPr>
                <a:latin typeface="+mn-lt"/>
              </a:defRPr>
            </a:lvl8pPr>
            <a:lvl9pPr indent="-216000">
              <a:lnSpc>
                <a:spcPct val="100000"/>
              </a:lnSpc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idx="29" hasCustomPrompt="1"/>
          </p:nvPr>
        </p:nvSpPr>
        <p:spPr>
          <a:xfrm>
            <a:off x="4824000" y="1029600"/>
            <a:ext cx="3888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  <a:p>
            <a:pPr lvl="4"/>
            <a:endParaRPr lang="en-GB" noProof="0" dirty="0"/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19C0DBCC-4AE4-4A9B-B6AC-41D01FB442A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1200"/>
            <a:ext cx="3996000" cy="3672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600" b="0" baseline="0">
                <a:solidFill>
                  <a:schemeClr val="tx2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250336-BCA5-4C68-91FE-23C5B1723963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97DDBC-BDD2-45A0-92D2-5D413E124658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13" name="Slide Number Placeholder 5 (FAST)">
            <a:extLst>
              <a:ext uri="{FF2B5EF4-FFF2-40B4-BE49-F238E27FC236}">
                <a16:creationId xmlns:a16="http://schemas.microsoft.com/office/drawing/2014/main" id="{BBA7531A-6144-4B03-8510-B075DA49F588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27558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8">
          <p15:clr>
            <a:srgbClr val="FBAE40"/>
          </p15:clr>
        </p15:guide>
        <p15:guide id="2" pos="272">
          <p15:clr>
            <a:srgbClr val="FBAE40"/>
          </p15:clr>
        </p15:guide>
        <p15:guide id="3" orient="horz" pos="522">
          <p15:clr>
            <a:srgbClr val="FBAE40"/>
          </p15:clr>
        </p15:guide>
        <p15:guide id="4" orient="horz" pos="647">
          <p15:clr>
            <a:srgbClr val="FBAE40"/>
          </p15:clr>
        </p15:guide>
        <p15:guide id="6" pos="2721">
          <p15:clr>
            <a:srgbClr val="FBAE40"/>
          </p15:clr>
        </p15:guide>
        <p15:guide id="7" pos="3039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(Picture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05C9A02-46F5-4F1E-BC34-1CE77859B6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2000" y="1029600"/>
            <a:ext cx="3888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19C0DBCC-4AE4-4A9B-B6AC-41D01FB442A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1200"/>
            <a:ext cx="3996000" cy="3672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600" b="0" baseline="0">
                <a:solidFill>
                  <a:schemeClr val="tx2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5C5449-5351-4BC4-A062-46B47AB9E0AC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4615200" y="1029600"/>
            <a:ext cx="4528800" cy="3420000"/>
          </a:xfrm>
          <a:solidFill>
            <a:schemeClr val="bg2"/>
          </a:solidFill>
        </p:spPr>
        <p:txBody>
          <a:bodyPr lIns="216000" tIns="648000" rIns="216000" bIns="0" anchor="ctr" anchorCtr="0"/>
          <a:lstStyle>
            <a:lvl1pPr marL="0" indent="0" algn="ctr">
              <a:spcAft>
                <a:spcPts val="0"/>
              </a:spcAft>
              <a:buNone/>
              <a:defRPr sz="1000" b="0">
                <a:latin typeface="Orsted Sans Office" panose="00000500000000000000" pitchFamily="2" charset="0"/>
              </a:defRPr>
            </a:lvl1pPr>
          </a:lstStyle>
          <a:p>
            <a:r>
              <a:rPr lang="en-GB" dirty="0"/>
              <a:t>Click icon to add picture</a:t>
            </a:r>
            <a:br>
              <a:rPr lang="en-GB" dirty="0"/>
            </a:br>
            <a:r>
              <a:rPr lang="en-GB" dirty="0"/>
              <a:t>or click on frame and insert picture via Templafy Images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EB20DF-455E-45F0-BA0A-31B71287B052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6D1BE-B971-41F3-8D86-92918FC6C542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8" name="Slide Number Placeholder 5 (FAST)">
            <a:extLst>
              <a:ext uri="{FF2B5EF4-FFF2-40B4-BE49-F238E27FC236}">
                <a16:creationId xmlns:a16="http://schemas.microsoft.com/office/drawing/2014/main" id="{D4919216-61E8-4FD6-9705-5838E99F225F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82842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pos="2721">
          <p15:clr>
            <a:srgbClr val="FBAE40"/>
          </p15:clr>
        </p15:guide>
        <p15:guide id="7" pos="2907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05C9A02-46F5-4F1E-BC34-1CE77859B6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252000"/>
            <a:ext cx="8280000" cy="576000"/>
          </a:xfrm>
        </p:spPr>
        <p:txBody>
          <a:bodyPr/>
          <a:lstStyle>
            <a:lvl1pPr>
              <a:defRPr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A76E64DB-665E-484F-915F-C28A419F273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1998" y="1029600"/>
            <a:ext cx="24192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2</a:t>
            </a:r>
          </a:p>
          <a:p>
            <a:pPr lvl="2"/>
            <a:r>
              <a:rPr lang="en-GB" dirty="0"/>
              <a:t>3</a:t>
            </a:r>
          </a:p>
          <a:p>
            <a:pPr lvl="3"/>
            <a:r>
              <a:rPr lang="en-GB" dirty="0"/>
              <a:t>4</a:t>
            </a:r>
          </a:p>
          <a:p>
            <a:pPr lvl="4"/>
            <a:r>
              <a:rPr lang="en-GB" dirty="0"/>
              <a:t>5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 </a:t>
            </a:r>
            <a:endParaRPr lang="en-GB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C70FC30-C02A-4089-B606-00334AD4557A}"/>
              </a:ext>
            </a:extLst>
          </p:cNvPr>
          <p:cNvSpPr>
            <a:spLocks noGrp="1"/>
          </p:cNvSpPr>
          <p:nvPr>
            <p:ph idx="33" hasCustomPrompt="1"/>
          </p:nvPr>
        </p:nvSpPr>
        <p:spPr>
          <a:xfrm>
            <a:off x="3362399" y="1029600"/>
            <a:ext cx="24192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</a:p>
          <a:p>
            <a:pPr lvl="1"/>
            <a:r>
              <a:rPr lang="en-GB" dirty="0"/>
              <a:t>2</a:t>
            </a:r>
          </a:p>
          <a:p>
            <a:pPr lvl="2"/>
            <a:r>
              <a:rPr lang="en-GB" dirty="0"/>
              <a:t>3</a:t>
            </a:r>
          </a:p>
          <a:p>
            <a:pPr lvl="3"/>
            <a:r>
              <a:rPr lang="en-GB" dirty="0"/>
              <a:t>4</a:t>
            </a:r>
          </a:p>
          <a:p>
            <a:pPr lvl="4"/>
            <a:r>
              <a:rPr lang="en-GB" dirty="0"/>
              <a:t>5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  <a:endParaRPr lang="en-GB" noProof="0" dirty="0"/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988C62B9-48CB-4030-8AAD-44EC028DC0FD}"/>
              </a:ext>
            </a:extLst>
          </p:cNvPr>
          <p:cNvSpPr>
            <a:spLocks noGrp="1"/>
          </p:cNvSpPr>
          <p:nvPr>
            <p:ph idx="34" hasCustomPrompt="1"/>
          </p:nvPr>
        </p:nvSpPr>
        <p:spPr>
          <a:xfrm>
            <a:off x="6292800" y="1029600"/>
            <a:ext cx="24192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2</a:t>
            </a:r>
          </a:p>
          <a:p>
            <a:pPr lvl="2"/>
            <a:r>
              <a:rPr lang="en-GB" dirty="0"/>
              <a:t>3</a:t>
            </a:r>
          </a:p>
          <a:p>
            <a:pPr lvl="3"/>
            <a:r>
              <a:rPr lang="en-GB" dirty="0"/>
              <a:t>4</a:t>
            </a:r>
          </a:p>
          <a:p>
            <a:pPr lvl="4"/>
            <a:r>
              <a:rPr lang="en-GB" dirty="0"/>
              <a:t>5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 </a:t>
            </a:r>
            <a:endParaRPr lang="en-GB" noProof="0" dirty="0"/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19C0DBCC-4AE4-4A9B-B6AC-41D01FB442A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1200"/>
            <a:ext cx="3996000" cy="3672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FontTx/>
              <a:buNone/>
              <a:defRPr sz="600" b="0" baseline="0">
                <a:solidFill>
                  <a:schemeClr val="tx2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CA4EAC-102A-42D2-9E76-F5ADCE9B960E}"/>
              </a:ext>
            </a:extLst>
          </p:cNvPr>
          <p:cNvSpPr>
            <a:spLocks noGrp="1"/>
          </p:cNvSpPr>
          <p:nvPr>
            <p:ph type="dt" sz="half" idx="35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C9E92A-733C-4D50-9DF6-C89A092B22E9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11" name="Slide Number Placeholder 5 (FAST)">
            <a:extLst>
              <a:ext uri="{FF2B5EF4-FFF2-40B4-BE49-F238E27FC236}">
                <a16:creationId xmlns:a16="http://schemas.microsoft.com/office/drawing/2014/main" id="{8128A13B-9D21-429B-8869-537307ED2FDF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33636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pos="3645" userDrawn="1">
          <p15:clr>
            <a:srgbClr val="FBAE40"/>
          </p15:clr>
        </p15:guide>
        <p15:guide id="7" pos="3963" userDrawn="1">
          <p15:clr>
            <a:srgbClr val="FBAE40"/>
          </p15:clr>
        </p15:guide>
        <p15:guide id="10" pos="1798" userDrawn="1">
          <p15:clr>
            <a:srgbClr val="FBAE40"/>
          </p15:clr>
        </p15:guide>
        <p15:guide id="11" pos="2117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eaLnBrk="1">
              <a:defRPr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F8A859BB-4097-4B5C-9389-6FAEBA760E8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029600"/>
            <a:ext cx="3888000" cy="1458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2</a:t>
            </a:r>
          </a:p>
          <a:p>
            <a:pPr lvl="2"/>
            <a:r>
              <a:rPr lang="en-GB" dirty="0"/>
              <a:t>3</a:t>
            </a:r>
          </a:p>
          <a:p>
            <a:pPr lvl="3"/>
            <a:r>
              <a:rPr lang="en-GB" dirty="0"/>
              <a:t>4</a:t>
            </a:r>
          </a:p>
          <a:p>
            <a:pPr lvl="4"/>
            <a:r>
              <a:rPr lang="en-GB" dirty="0"/>
              <a:t>5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 </a:t>
            </a:r>
            <a:endParaRPr lang="en-GB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18D3D8A-091D-4BFB-A5DB-F4E694271B33}"/>
              </a:ext>
            </a:extLst>
          </p:cNvPr>
          <p:cNvSpPr>
            <a:spLocks noGrp="1"/>
          </p:cNvSpPr>
          <p:nvPr>
            <p:ph idx="31" hasCustomPrompt="1"/>
          </p:nvPr>
        </p:nvSpPr>
        <p:spPr>
          <a:xfrm>
            <a:off x="432000" y="2991600"/>
            <a:ext cx="3888000" cy="1458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2</a:t>
            </a:r>
          </a:p>
          <a:p>
            <a:pPr lvl="2"/>
            <a:r>
              <a:rPr lang="en-GB" dirty="0"/>
              <a:t>3</a:t>
            </a:r>
          </a:p>
          <a:p>
            <a:pPr lvl="3"/>
            <a:r>
              <a:rPr lang="en-GB" dirty="0"/>
              <a:t>4</a:t>
            </a:r>
          </a:p>
          <a:p>
            <a:pPr lvl="4"/>
            <a:r>
              <a:rPr lang="en-GB" dirty="0"/>
              <a:t>5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 </a:t>
            </a:r>
            <a:endParaRPr lang="en-GB" noProof="0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F620C479-51CF-4825-94BD-069C67AE9DC8}"/>
              </a:ext>
            </a:extLst>
          </p:cNvPr>
          <p:cNvSpPr>
            <a:spLocks noGrp="1"/>
          </p:cNvSpPr>
          <p:nvPr>
            <p:ph idx="29" hasCustomPrompt="1"/>
          </p:nvPr>
        </p:nvSpPr>
        <p:spPr>
          <a:xfrm>
            <a:off x="4824000" y="1029600"/>
            <a:ext cx="3888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2</a:t>
            </a:r>
          </a:p>
          <a:p>
            <a:pPr lvl="2"/>
            <a:r>
              <a:rPr lang="en-GB" dirty="0"/>
              <a:t>3</a:t>
            </a:r>
          </a:p>
          <a:p>
            <a:pPr lvl="3"/>
            <a:r>
              <a:rPr lang="en-GB" dirty="0"/>
              <a:t>4</a:t>
            </a:r>
          </a:p>
          <a:p>
            <a:pPr lvl="4"/>
            <a:r>
              <a:rPr lang="en-GB" dirty="0"/>
              <a:t>5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 </a:t>
            </a:r>
            <a:endParaRPr lang="en-GB" noProof="0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0567A9AF-7741-4EE2-9D70-D2F0624DC48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1200"/>
            <a:ext cx="3996000" cy="3672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600" b="0" baseline="0">
                <a:solidFill>
                  <a:schemeClr val="tx2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653F7-01D6-474A-B06D-33C489D108D9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B9D83-8D6C-40B3-A6B8-2D1D62035421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9" name="Slide Number Placeholder 5 (FAST)">
            <a:extLst>
              <a:ext uri="{FF2B5EF4-FFF2-40B4-BE49-F238E27FC236}">
                <a16:creationId xmlns:a16="http://schemas.microsoft.com/office/drawing/2014/main" id="{65E63BC4-A76A-47BF-B6BA-4C5E281E6E15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62214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orient="horz" pos="1567" userDrawn="1">
          <p15:clr>
            <a:srgbClr val="FBAE40"/>
          </p15:clr>
        </p15:guide>
        <p15:guide id="8" orient="horz" pos="1882" userDrawn="1">
          <p15:clr>
            <a:srgbClr val="FBAE40"/>
          </p15:clr>
        </p15:guide>
        <p15:guide id="9" pos="2721" userDrawn="1">
          <p15:clr>
            <a:srgbClr val="FBAE40"/>
          </p15:clr>
        </p15:guide>
        <p15:guide id="10" pos="303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336726AB-14A5-4B9C-87C4-AE341AF4CDC7}"/>
              </a:ext>
            </a:extLst>
          </p:cNvPr>
          <p:cNvSpPr/>
          <p:nvPr userDrawn="1"/>
        </p:nvSpPr>
        <p:spPr bwMode="white">
          <a:xfrm>
            <a:off x="0" y="0"/>
            <a:ext cx="91449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 noProof="0" dirty="0" err="1"/>
          </a:p>
        </p:txBody>
      </p:sp>
      <p:pic>
        <p:nvPicPr>
          <p:cNvPr id="11" name="Logo">
            <a:extLst>
              <a:ext uri="{FF2B5EF4-FFF2-40B4-BE49-F238E27FC236}">
                <a16:creationId xmlns:a16="http://schemas.microsoft.com/office/drawing/2014/main" id="{781D6E24-EF31-40AE-9B17-23D4CEDFF3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black">
          <a:xfrm>
            <a:off x="432000" y="252000"/>
            <a:ext cx="826817" cy="226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3387" y="1027113"/>
            <a:ext cx="7128000" cy="1242000"/>
          </a:xfrm>
        </p:spPr>
        <p:txBody>
          <a:bodyPr anchor="t"/>
          <a:lstStyle>
            <a:lvl1pPr algn="l" eaLnBrk="1">
              <a:lnSpc>
                <a:spcPct val="95000"/>
              </a:lnSpc>
              <a:defRPr sz="4800">
                <a:solidFill>
                  <a:schemeClr val="tx1"/>
                </a:solidFill>
                <a:latin typeface="+mj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1999" y="2516400"/>
            <a:ext cx="7128000" cy="550800"/>
          </a:xfrm>
        </p:spPr>
        <p:txBody>
          <a:bodyPr/>
          <a:lstStyle>
            <a:lvl1pPr marL="0" indent="0" algn="l" eaLnBrk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800" b="1" baseline="0">
                <a:solidFill>
                  <a:schemeClr val="tx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2pPr>
            <a:lvl3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3pPr>
            <a:lvl4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4pPr>
            <a:lvl5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5pPr>
            <a:lvl6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6pPr>
            <a:lvl7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7pPr>
            <a:lvl8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8pPr>
            <a:lvl9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2365200" y="4766628"/>
            <a:ext cx="1947600" cy="158400"/>
          </a:xfrm>
        </p:spPr>
        <p:txBody>
          <a:bodyPr anchor="b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1" baseline="0">
                <a:solidFill>
                  <a:schemeClr val="tx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2pPr>
            <a:lvl3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3pPr>
            <a:lvl4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4pPr>
            <a:lvl5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5pPr>
            <a:lvl6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6pPr>
            <a:lvl7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7pPr>
            <a:lvl8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8pPr>
            <a:lvl9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Click to add subject or name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>
          <a:xfrm>
            <a:off x="432000" y="4766628"/>
            <a:ext cx="1684800" cy="1584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eaLnBrk="1">
              <a:lnSpc>
                <a:spcPct val="100000"/>
              </a:lnSpc>
              <a:defRPr sz="800" b="1">
                <a:solidFill>
                  <a:schemeClr val="tx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30202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eaLnBrk="1">
              <a:defRPr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14" name="Content Placeholder 1"/>
          <p:cNvSpPr>
            <a:spLocks noGrp="1"/>
          </p:cNvSpPr>
          <p:nvPr>
            <p:ph idx="1" hasCustomPrompt="1"/>
          </p:nvPr>
        </p:nvSpPr>
        <p:spPr>
          <a:xfrm>
            <a:off x="431999" y="1029600"/>
            <a:ext cx="3888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2</a:t>
            </a:r>
          </a:p>
          <a:p>
            <a:pPr lvl="2"/>
            <a:r>
              <a:rPr lang="en-GB" dirty="0"/>
              <a:t>3</a:t>
            </a:r>
          </a:p>
          <a:p>
            <a:pPr lvl="3"/>
            <a:r>
              <a:rPr lang="en-GB" dirty="0"/>
              <a:t>4</a:t>
            </a:r>
          </a:p>
          <a:p>
            <a:pPr lvl="4"/>
            <a:r>
              <a:rPr lang="en-GB" dirty="0"/>
              <a:t>5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 </a:t>
            </a:r>
            <a:endParaRPr lang="en-GB" noProof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57738C9-DA24-4CF0-8DAD-EA13572AF5D6}"/>
              </a:ext>
            </a:extLst>
          </p:cNvPr>
          <p:cNvSpPr>
            <a:spLocks noGrp="1"/>
          </p:cNvSpPr>
          <p:nvPr>
            <p:ph idx="32" hasCustomPrompt="1"/>
          </p:nvPr>
        </p:nvSpPr>
        <p:spPr>
          <a:xfrm>
            <a:off x="4824000" y="1029600"/>
            <a:ext cx="3888000" cy="1458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2</a:t>
            </a:r>
          </a:p>
          <a:p>
            <a:pPr lvl="2"/>
            <a:r>
              <a:rPr lang="en-GB" dirty="0"/>
              <a:t>3</a:t>
            </a:r>
          </a:p>
          <a:p>
            <a:pPr lvl="3"/>
            <a:r>
              <a:rPr lang="en-GB" dirty="0"/>
              <a:t>4</a:t>
            </a:r>
          </a:p>
          <a:p>
            <a:pPr lvl="4"/>
            <a:r>
              <a:rPr lang="en-GB" dirty="0"/>
              <a:t>5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 </a:t>
            </a:r>
            <a:endParaRPr lang="en-GB" noProof="0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34BB4B54-94C1-4B8F-955D-4A138B4885B3}"/>
              </a:ext>
            </a:extLst>
          </p:cNvPr>
          <p:cNvSpPr>
            <a:spLocks noGrp="1"/>
          </p:cNvSpPr>
          <p:nvPr>
            <p:ph idx="33" hasCustomPrompt="1"/>
          </p:nvPr>
        </p:nvSpPr>
        <p:spPr>
          <a:xfrm>
            <a:off x="4824000" y="2991600"/>
            <a:ext cx="3888000" cy="1458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</a:p>
          <a:p>
            <a:pPr lvl="1"/>
            <a:r>
              <a:rPr lang="en-GB" dirty="0"/>
              <a:t>2</a:t>
            </a:r>
          </a:p>
          <a:p>
            <a:pPr lvl="2"/>
            <a:r>
              <a:rPr lang="en-GB" dirty="0"/>
              <a:t>3</a:t>
            </a:r>
          </a:p>
          <a:p>
            <a:pPr lvl="3"/>
            <a:r>
              <a:rPr lang="en-GB" dirty="0"/>
              <a:t>4</a:t>
            </a:r>
          </a:p>
          <a:p>
            <a:pPr lvl="4"/>
            <a:r>
              <a:rPr lang="en-GB" dirty="0"/>
              <a:t>5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  <a:endParaRPr lang="en-GB" noProof="0" dirty="0"/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32334051-2DCD-4BF5-8E3B-66EFA5476E0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1200"/>
            <a:ext cx="3996000" cy="3672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600" b="0" baseline="0">
                <a:solidFill>
                  <a:schemeClr val="tx2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F7717-ED54-4A71-BBBA-48BA5FF570C8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EE082-8BDA-4F95-ADFD-03075BD80051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11" name="Slide Number Placeholder 5 (FAST)">
            <a:extLst>
              <a:ext uri="{FF2B5EF4-FFF2-40B4-BE49-F238E27FC236}">
                <a16:creationId xmlns:a16="http://schemas.microsoft.com/office/drawing/2014/main" id="{C38EDEDE-C2FE-431F-88B2-387DD76107D4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55801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3039" userDrawn="1">
          <p15:clr>
            <a:srgbClr val="FBAE40"/>
          </p15:clr>
        </p15:guide>
        <p15:guide id="8" orient="horz" pos="1566" userDrawn="1">
          <p15:clr>
            <a:srgbClr val="FBAE40"/>
          </p15:clr>
        </p15:guide>
        <p15:guide id="9" orient="horz" pos="1882" userDrawn="1">
          <p15:clr>
            <a:srgbClr val="FBAE40"/>
          </p15:clr>
        </p15:guide>
        <p15:guide id="10" pos="2721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05C9A02-46F5-4F1E-BC34-1CE77859B6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252000"/>
            <a:ext cx="8280000" cy="576000"/>
          </a:xfrm>
        </p:spPr>
        <p:txBody>
          <a:bodyPr/>
          <a:lstStyle>
            <a:lvl1pPr>
              <a:defRPr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A76E64DB-665E-484F-915F-C28A419F273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1998" y="1029600"/>
            <a:ext cx="3888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2</a:t>
            </a:r>
          </a:p>
          <a:p>
            <a:pPr lvl="2"/>
            <a:r>
              <a:rPr lang="en-GB" dirty="0"/>
              <a:t>3</a:t>
            </a:r>
          </a:p>
          <a:p>
            <a:pPr lvl="3"/>
            <a:r>
              <a:rPr lang="en-GB" dirty="0"/>
              <a:t>4</a:t>
            </a:r>
          </a:p>
          <a:p>
            <a:pPr lvl="4"/>
            <a:r>
              <a:rPr lang="en-GB" dirty="0"/>
              <a:t>5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 </a:t>
            </a:r>
            <a:endParaRPr lang="en-GB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C70FC30-C02A-4089-B606-00334AD4557A}"/>
              </a:ext>
            </a:extLst>
          </p:cNvPr>
          <p:cNvSpPr>
            <a:spLocks noGrp="1"/>
          </p:cNvSpPr>
          <p:nvPr>
            <p:ph idx="33" hasCustomPrompt="1"/>
          </p:nvPr>
        </p:nvSpPr>
        <p:spPr>
          <a:xfrm>
            <a:off x="4824000" y="1029600"/>
            <a:ext cx="1692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</a:p>
          <a:p>
            <a:pPr lvl="1"/>
            <a:r>
              <a:rPr lang="en-GB" dirty="0"/>
              <a:t>2</a:t>
            </a:r>
          </a:p>
          <a:p>
            <a:pPr lvl="2"/>
            <a:r>
              <a:rPr lang="en-GB" dirty="0"/>
              <a:t>3</a:t>
            </a:r>
          </a:p>
          <a:p>
            <a:pPr lvl="3"/>
            <a:r>
              <a:rPr lang="en-GB" dirty="0"/>
              <a:t>4</a:t>
            </a:r>
          </a:p>
          <a:p>
            <a:pPr lvl="4"/>
            <a:r>
              <a:rPr lang="en-GB" dirty="0"/>
              <a:t>5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  <a:endParaRPr lang="en-GB" noProof="0" dirty="0"/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988C62B9-48CB-4030-8AAD-44EC028DC0FD}"/>
              </a:ext>
            </a:extLst>
          </p:cNvPr>
          <p:cNvSpPr>
            <a:spLocks noGrp="1"/>
          </p:cNvSpPr>
          <p:nvPr>
            <p:ph idx="34" hasCustomPrompt="1"/>
          </p:nvPr>
        </p:nvSpPr>
        <p:spPr>
          <a:xfrm>
            <a:off x="7020000" y="1029600"/>
            <a:ext cx="1692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2</a:t>
            </a:r>
          </a:p>
          <a:p>
            <a:pPr lvl="2"/>
            <a:r>
              <a:rPr lang="en-GB" dirty="0"/>
              <a:t>3</a:t>
            </a:r>
          </a:p>
          <a:p>
            <a:pPr lvl="3"/>
            <a:r>
              <a:rPr lang="en-GB" dirty="0"/>
              <a:t>4</a:t>
            </a:r>
          </a:p>
          <a:p>
            <a:pPr lvl="4"/>
            <a:r>
              <a:rPr lang="en-GB" dirty="0"/>
              <a:t>5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 </a:t>
            </a:r>
            <a:endParaRPr lang="en-GB" noProof="0" dirty="0"/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19C0DBCC-4AE4-4A9B-B6AC-41D01FB442A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1200"/>
            <a:ext cx="3996000" cy="3672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FontTx/>
              <a:buNone/>
              <a:defRPr sz="600" b="0" baseline="0">
                <a:solidFill>
                  <a:schemeClr val="tx2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CA4EAC-102A-42D2-9E76-F5ADCE9B960E}"/>
              </a:ext>
            </a:extLst>
          </p:cNvPr>
          <p:cNvSpPr>
            <a:spLocks noGrp="1"/>
          </p:cNvSpPr>
          <p:nvPr>
            <p:ph type="dt" sz="half" idx="35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C9E92A-733C-4D50-9DF6-C89A092B22E9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11" name="Slide Number Placeholder 5 (FAST)">
            <a:extLst>
              <a:ext uri="{FF2B5EF4-FFF2-40B4-BE49-F238E27FC236}">
                <a16:creationId xmlns:a16="http://schemas.microsoft.com/office/drawing/2014/main" id="{B471A5BF-BC19-4E62-945E-4AEF3F24F7A7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5279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pos="4103" userDrawn="1">
          <p15:clr>
            <a:srgbClr val="FBAE40"/>
          </p15:clr>
        </p15:guide>
        <p15:guide id="7" pos="4421" userDrawn="1">
          <p15:clr>
            <a:srgbClr val="FBAE40"/>
          </p15:clr>
        </p15:guide>
        <p15:guide id="11" pos="3038" userDrawn="1">
          <p15:clr>
            <a:srgbClr val="FBAE40"/>
          </p15:clr>
        </p15:guide>
        <p15:guide id="12" pos="2721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6D4C96D-A5C6-462E-A726-3A3CDB7C1B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252000"/>
            <a:ext cx="8280000" cy="576000"/>
          </a:xfrm>
        </p:spPr>
        <p:txBody>
          <a:bodyPr/>
          <a:lstStyle>
            <a:lvl1pPr>
              <a:defRPr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1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2000" y="1029600"/>
            <a:ext cx="3888000" cy="1458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  <a:endParaRPr lang="en-GB" noProof="0" dirty="0"/>
          </a:p>
        </p:txBody>
      </p:sp>
      <p:sp>
        <p:nvSpPr>
          <p:cNvPr id="19" name="Content Placeholder 3"/>
          <p:cNvSpPr>
            <a:spLocks noGrp="1"/>
          </p:cNvSpPr>
          <p:nvPr>
            <p:ph idx="31" hasCustomPrompt="1"/>
          </p:nvPr>
        </p:nvSpPr>
        <p:spPr>
          <a:xfrm>
            <a:off x="432000" y="2991600"/>
            <a:ext cx="3888000" cy="1458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  <a:endParaRPr lang="en-GB" noProof="0" dirty="0"/>
          </a:p>
        </p:txBody>
      </p:sp>
      <p:sp>
        <p:nvSpPr>
          <p:cNvPr id="21" name="Content Placeholder 4"/>
          <p:cNvSpPr>
            <a:spLocks noGrp="1"/>
          </p:cNvSpPr>
          <p:nvPr>
            <p:ph idx="32" hasCustomPrompt="1"/>
          </p:nvPr>
        </p:nvSpPr>
        <p:spPr>
          <a:xfrm>
            <a:off x="4824000" y="1029600"/>
            <a:ext cx="3888000" cy="1458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  <a:endParaRPr lang="en-GB" noProof="0" dirty="0"/>
          </a:p>
        </p:txBody>
      </p:sp>
      <p:sp>
        <p:nvSpPr>
          <p:cNvPr id="23" name="Content Placeholder 5"/>
          <p:cNvSpPr>
            <a:spLocks noGrp="1"/>
          </p:cNvSpPr>
          <p:nvPr>
            <p:ph idx="33" hasCustomPrompt="1"/>
          </p:nvPr>
        </p:nvSpPr>
        <p:spPr>
          <a:xfrm>
            <a:off x="4824000" y="2991600"/>
            <a:ext cx="3888000" cy="1458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  <a:endParaRPr lang="en-GB" noProof="0" dirty="0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DBB1C826-8422-4628-93A8-315ECBAB136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1200"/>
            <a:ext cx="3996000" cy="3672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600" b="0" baseline="0">
                <a:solidFill>
                  <a:schemeClr val="tx2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AC9694-0939-4287-80B8-8D8991B30022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42E6A9-DFF4-459E-9477-51C4E503C357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10" name="Slide Number Placeholder 5 (FAST)">
            <a:extLst>
              <a:ext uri="{FF2B5EF4-FFF2-40B4-BE49-F238E27FC236}">
                <a16:creationId xmlns:a16="http://schemas.microsoft.com/office/drawing/2014/main" id="{5EEB90F5-37ED-4E21-B4F3-76D61BEE3A7C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50212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1" userDrawn="1">
          <p15:clr>
            <a:srgbClr val="FBAE40"/>
          </p15:clr>
        </p15:guide>
        <p15:guide id="4" pos="3039" userDrawn="1">
          <p15:clr>
            <a:srgbClr val="FBAE40"/>
          </p15:clr>
        </p15:guide>
        <p15:guide id="8" orient="horz" pos="1570" userDrawn="1">
          <p15:clr>
            <a:srgbClr val="FBAE40"/>
          </p15:clr>
        </p15:guide>
        <p15:guide id="9" orient="horz" pos="1883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aggund">
            <a:extLst>
              <a:ext uri="{FF2B5EF4-FFF2-40B4-BE49-F238E27FC236}">
                <a16:creationId xmlns:a16="http://schemas.microsoft.com/office/drawing/2014/main" id="{BED0A9AC-E171-4E5D-ABD0-556AD3B13530}"/>
              </a:ext>
            </a:extLst>
          </p:cNvPr>
          <p:cNvSpPr/>
          <p:nvPr userDrawn="1"/>
        </p:nvSpPr>
        <p:spPr bwMode="ltGray">
          <a:xfrm>
            <a:off x="4572000" y="0"/>
            <a:ext cx="45729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 noProof="0" dirty="0" err="1"/>
          </a:p>
        </p:txBody>
      </p:sp>
      <p:sp>
        <p:nvSpPr>
          <p:cNvPr id="25" name="Picture Placeholder 1">
            <a:extLst>
              <a:ext uri="{FF2B5EF4-FFF2-40B4-BE49-F238E27FC236}">
                <a16:creationId xmlns:a16="http://schemas.microsoft.com/office/drawing/2014/main" id="{95EC5A00-F373-4B9E-90D0-78C2B446DE2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bg2"/>
          </a:solidFill>
        </p:spPr>
        <p:txBody>
          <a:bodyPr wrap="square" lIns="180000" tIns="0" rIns="216000" bIns="648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 sz="1000" b="0"/>
            </a:lvl1pPr>
          </a:lstStyle>
          <a:p>
            <a:r>
              <a:rPr lang="en-GB" noProof="0" dirty="0"/>
              <a:t>Click icon to add picture</a:t>
            </a:r>
            <a:br>
              <a:rPr lang="en-GB" noProof="0" dirty="0"/>
            </a:br>
            <a:r>
              <a:rPr lang="en-GB" noProof="0" dirty="0"/>
              <a:t>or click on frame and insert picture via Templafy Images</a:t>
            </a:r>
          </a:p>
        </p:txBody>
      </p:sp>
      <p:sp>
        <p:nvSpPr>
          <p:cNvPr id="34" name="Title 16">
            <a:extLst>
              <a:ext uri="{FF2B5EF4-FFF2-40B4-BE49-F238E27FC236}">
                <a16:creationId xmlns:a16="http://schemas.microsoft.com/office/drawing/2014/main" id="{2A9B6D3A-1876-4B39-9B5F-BA5E5CEBE0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252000"/>
            <a:ext cx="3888000" cy="576000"/>
          </a:xfrm>
        </p:spPr>
        <p:txBody>
          <a:bodyPr/>
          <a:lstStyle>
            <a:lvl1pPr>
              <a:defRPr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EE5168EB-F110-45AB-AB79-DB95008DDE0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029600"/>
            <a:ext cx="3888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  <a:endParaRPr lang="en-GB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7801973-ACAA-4794-A532-150133FC3F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41082" y="2843212"/>
            <a:ext cx="2559618" cy="1606551"/>
          </a:xfrm>
        </p:spPr>
        <p:txBody>
          <a:bodyPr anchor="b" anchorCtr="0"/>
          <a:lstStyle>
            <a:lvl1pPr marL="0" indent="0">
              <a:lnSpc>
                <a:spcPct val="120000"/>
              </a:lnSpc>
              <a:spcAft>
                <a:spcPts val="450"/>
              </a:spcAft>
              <a:buFont typeface="Arial" panose="020B0604020202020204" pitchFamily="34" charset="0"/>
              <a:buChar char="​"/>
              <a:defRPr sz="700" b="1" i="0">
                <a:solidFill>
                  <a:schemeClr val="bg1"/>
                </a:solidFill>
              </a:defRPr>
            </a:lvl1pPr>
            <a:lvl2pPr marL="0" indent="0">
              <a:lnSpc>
                <a:spcPct val="120000"/>
              </a:lnSpc>
              <a:spcAft>
                <a:spcPts val="450"/>
              </a:spcAft>
              <a:buFont typeface="Arial" panose="020B0604020202020204" pitchFamily="34" charset="0"/>
              <a:buChar char="​"/>
              <a:defRPr sz="700" b="0" i="0">
                <a:solidFill>
                  <a:schemeClr val="bg1"/>
                </a:solidFill>
              </a:defRPr>
            </a:lvl2pPr>
            <a:lvl3pPr marL="0" indent="0">
              <a:lnSpc>
                <a:spcPct val="120000"/>
              </a:lnSpc>
              <a:spcAft>
                <a:spcPts val="450"/>
              </a:spcAft>
              <a:buFont typeface="Arial" panose="020B0604020202020204" pitchFamily="34" charset="0"/>
              <a:buChar char="​"/>
              <a:defRPr sz="700" b="0" i="0">
                <a:solidFill>
                  <a:schemeClr val="bg1"/>
                </a:solidFill>
              </a:defRPr>
            </a:lvl3pPr>
            <a:lvl4pPr marL="0" indent="0">
              <a:lnSpc>
                <a:spcPct val="120000"/>
              </a:lnSpc>
              <a:spcAft>
                <a:spcPts val="450"/>
              </a:spcAft>
              <a:buFont typeface="Arial" panose="020B0604020202020204" pitchFamily="34" charset="0"/>
              <a:buChar char="​"/>
              <a:defRPr sz="700" b="0" i="0">
                <a:solidFill>
                  <a:schemeClr val="bg1"/>
                </a:solidFill>
              </a:defRPr>
            </a:lvl4pPr>
            <a:lvl5pPr marL="0" indent="0">
              <a:lnSpc>
                <a:spcPct val="120000"/>
              </a:lnSpc>
              <a:spcAft>
                <a:spcPts val="450"/>
              </a:spcAft>
              <a:buFont typeface="Arial" panose="020B0604020202020204" pitchFamily="34" charset="0"/>
              <a:buChar char="​"/>
              <a:defRPr sz="700" b="0" i="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Char char="​"/>
              <a:defRPr sz="700" b="0" i="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Char char="​"/>
              <a:defRPr sz="700" b="0" i="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Char char="​"/>
              <a:defRPr sz="700" b="0" i="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Char char="​"/>
              <a:defRPr sz="700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  <a:endParaRPr lang="en-GB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67782524-1158-4654-BA5E-A2BD94C173E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1200"/>
            <a:ext cx="3996000" cy="3672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600" b="0" baseline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10" name="Text Placeholder logo">
            <a:extLst>
              <a:ext uri="{FF2B5EF4-FFF2-40B4-BE49-F238E27FC236}">
                <a16:creationId xmlns:a16="http://schemas.microsoft.com/office/drawing/2014/main" id="{170B52BE-DEB5-49C4-B6B9-119CBF4526E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344800" y="4814425"/>
            <a:ext cx="367200" cy="1008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 b="0">
                <a:noFill/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0E003746-A877-4C41-AFA0-DA2FDDD32C05}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031715F6-207D-4160-8320-A60EC214DB7F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11" name="Slide Number Placeholder 5 (FAST)">
            <a:extLst>
              <a:ext uri="{FF2B5EF4-FFF2-40B4-BE49-F238E27FC236}">
                <a16:creationId xmlns:a16="http://schemas.microsoft.com/office/drawing/2014/main" id="{E03F9A40-0343-46E2-8058-06615B7B4838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88925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1" userDrawn="1">
          <p15:clr>
            <a:srgbClr val="FBAE40"/>
          </p15:clr>
        </p15:guide>
        <p15:guide id="5" pos="288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dsholder til billede 1">
            <a:extLst>
              <a:ext uri="{FF2B5EF4-FFF2-40B4-BE49-F238E27FC236}">
                <a16:creationId xmlns:a16="http://schemas.microsoft.com/office/drawing/2014/main" id="{CDFA7363-B2A3-414B-8CD2-9760EB77FB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bg2"/>
          </a:solidFill>
        </p:spPr>
        <p:txBody>
          <a:bodyPr wrap="square" lIns="252000" tIns="0" rIns="252000" bIns="648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 sz="1000" b="0"/>
            </a:lvl1pPr>
          </a:lstStyle>
          <a:p>
            <a:r>
              <a:rPr lang="en-GB" noProof="0" dirty="0"/>
              <a:t>Click icon to add picture</a:t>
            </a:r>
            <a:br>
              <a:rPr lang="en-GB" noProof="0" dirty="0"/>
            </a:br>
            <a:r>
              <a:rPr lang="en-GB" noProof="0" dirty="0"/>
              <a:t>or click on frame and insert picture via Templafy Images</a:t>
            </a:r>
          </a:p>
        </p:txBody>
      </p:sp>
      <p:sp>
        <p:nvSpPr>
          <p:cNvPr id="15" name="Title 16">
            <a:extLst>
              <a:ext uri="{FF2B5EF4-FFF2-40B4-BE49-F238E27FC236}">
                <a16:creationId xmlns:a16="http://schemas.microsoft.com/office/drawing/2014/main" id="{4704384C-A5B7-4110-AAA9-4C8D00426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24000" y="252000"/>
            <a:ext cx="3888000" cy="576000"/>
          </a:xfrm>
        </p:spPr>
        <p:txBody>
          <a:bodyPr/>
          <a:lstStyle>
            <a:lvl1pPr>
              <a:defRPr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87392D5-D764-4675-937A-382F4E25E40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824000" y="1028256"/>
            <a:ext cx="3888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 marL="1080000" indent="-216000">
              <a:lnSpc>
                <a:spcPct val="100000"/>
              </a:lnSpc>
              <a:buFont typeface="Arial" panose="020B0604020202020204" pitchFamily="34" charset="0"/>
              <a:buChar char="•"/>
              <a:defRPr sz="1000"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 marL="1080000" indent="-216000">
              <a:buFont typeface="Arial" panose="020B0604020202020204" pitchFamily="34" charset="0"/>
              <a:buChar char="•"/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  <a:endParaRPr lang="en-GB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7801973-ACAA-4794-A532-150133FC3F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9082" y="2843212"/>
            <a:ext cx="2701670" cy="1606551"/>
          </a:xfrm>
        </p:spPr>
        <p:txBody>
          <a:bodyPr anchor="b" anchorCtr="0"/>
          <a:lstStyle>
            <a:lvl1pPr marL="0" indent="0">
              <a:lnSpc>
                <a:spcPct val="120000"/>
              </a:lnSpc>
              <a:spcAft>
                <a:spcPts val="450"/>
              </a:spcAft>
              <a:buFont typeface="Arial" panose="020B0604020202020204" pitchFamily="34" charset="0"/>
              <a:buChar char="​"/>
              <a:defRPr sz="700" b="1" i="0">
                <a:solidFill>
                  <a:schemeClr val="bg1"/>
                </a:solidFill>
              </a:defRPr>
            </a:lvl1pPr>
            <a:lvl2pPr marL="0" indent="0">
              <a:lnSpc>
                <a:spcPct val="120000"/>
              </a:lnSpc>
              <a:spcAft>
                <a:spcPts val="450"/>
              </a:spcAft>
              <a:buFont typeface="Arial" panose="020B0604020202020204" pitchFamily="34" charset="0"/>
              <a:buChar char="​"/>
              <a:defRPr sz="700" b="0" i="0">
                <a:solidFill>
                  <a:schemeClr val="bg1"/>
                </a:solidFill>
              </a:defRPr>
            </a:lvl2pPr>
            <a:lvl3pPr marL="0" indent="0">
              <a:lnSpc>
                <a:spcPct val="120000"/>
              </a:lnSpc>
              <a:spcAft>
                <a:spcPts val="450"/>
              </a:spcAft>
              <a:buFont typeface="Arial" panose="020B0604020202020204" pitchFamily="34" charset="0"/>
              <a:buChar char="​"/>
              <a:defRPr sz="700" b="0" i="0">
                <a:solidFill>
                  <a:schemeClr val="bg1"/>
                </a:solidFill>
              </a:defRPr>
            </a:lvl3pPr>
            <a:lvl4pPr marL="0" indent="0">
              <a:lnSpc>
                <a:spcPct val="120000"/>
              </a:lnSpc>
              <a:spcAft>
                <a:spcPts val="450"/>
              </a:spcAft>
              <a:buFont typeface="Arial" panose="020B0604020202020204" pitchFamily="34" charset="0"/>
              <a:buChar char="​"/>
              <a:defRPr sz="700" b="0" i="0">
                <a:solidFill>
                  <a:schemeClr val="bg1"/>
                </a:solidFill>
              </a:defRPr>
            </a:lvl4pPr>
            <a:lvl5pPr marL="0" indent="0">
              <a:lnSpc>
                <a:spcPct val="120000"/>
              </a:lnSpc>
              <a:spcAft>
                <a:spcPts val="450"/>
              </a:spcAft>
              <a:buFont typeface="Arial" panose="020B0604020202020204" pitchFamily="34" charset="0"/>
              <a:buChar char="​"/>
              <a:defRPr sz="700" b="0" i="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Char char="​"/>
              <a:defRPr sz="700" b="0" i="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Char char="​"/>
              <a:defRPr sz="700" b="0" i="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Char char="​"/>
              <a:defRPr sz="700" b="0" i="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Char char="​"/>
              <a:defRPr sz="700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149EF0-AA98-42C2-B446-EE6031E780B8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67041F-8593-4BC8-A700-DE0919BCDF45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305D4817-301D-4449-8A20-9C81D519DFF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1200"/>
            <a:ext cx="3996000" cy="3672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600" b="0" baseline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11" name="Slide Number Placeholder 5 (FAST)">
            <a:extLst>
              <a:ext uri="{FF2B5EF4-FFF2-40B4-BE49-F238E27FC236}">
                <a16:creationId xmlns:a16="http://schemas.microsoft.com/office/drawing/2014/main" id="{4280D85E-6FEE-4B7A-AF14-62F0C061AB82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39481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037" userDrawn="1">
          <p15:clr>
            <a:srgbClr val="FBAE40"/>
          </p15:clr>
        </p15:guide>
        <p15:guide id="4" pos="288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133FABFE-960E-4D78-A6EF-C623F529723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1200"/>
            <a:ext cx="3996000" cy="3672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600" b="0" baseline="0">
                <a:solidFill>
                  <a:schemeClr val="tx2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7F36C2-643E-40F1-9A8C-BBC22355DDA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6846CA-3A6B-4342-A399-29CC6BA99F5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6" name="Media Placeholder 5">
            <a:extLst>
              <a:ext uri="{FF2B5EF4-FFF2-40B4-BE49-F238E27FC236}">
                <a16:creationId xmlns:a16="http://schemas.microsoft.com/office/drawing/2014/main" id="{62F4F0A3-E514-4920-9CAC-3FB00C6151A3}"/>
              </a:ext>
            </a:extLst>
          </p:cNvPr>
          <p:cNvSpPr>
            <a:spLocks noGrp="1"/>
          </p:cNvSpPr>
          <p:nvPr>
            <p:ph type="media" sz="quarter" idx="12" hasCustomPrompt="1"/>
          </p:nvPr>
        </p:nvSpPr>
        <p:spPr>
          <a:xfrm>
            <a:off x="0" y="0"/>
            <a:ext cx="9144000" cy="5143500"/>
          </a:xfrm>
          <a:solidFill>
            <a:schemeClr val="bg1"/>
          </a:solidFill>
        </p:spPr>
        <p:txBody>
          <a:bodyPr tIns="432000" anchor="ctr" anchorCtr="0"/>
          <a:lstStyle>
            <a:lvl1pPr marL="0" indent="0" algn="ctr">
              <a:buNone/>
              <a:defRPr b="0"/>
            </a:lvl1pPr>
          </a:lstStyle>
          <a:p>
            <a:r>
              <a:rPr lang="en-GB" dirty="0"/>
              <a:t>Click icon to add media or click on frame and insert media via Templafy Images</a:t>
            </a:r>
          </a:p>
        </p:txBody>
      </p:sp>
    </p:spTree>
    <p:extLst>
      <p:ext uri="{BB962C8B-B14F-4D97-AF65-F5344CB8AC3E}">
        <p14:creationId xmlns:p14="http://schemas.microsoft.com/office/powerpoint/2010/main" val="39222944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513629D-E860-45BE-BDB8-080D49F295A7}"/>
              </a:ext>
            </a:extLst>
          </p:cNvPr>
          <p:cNvSpPr/>
          <p:nvPr userDrawn="1"/>
        </p:nvSpPr>
        <p:spPr bwMode="white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27000" rIns="54000" bIns="27000" rtlCol="0" anchor="ctr"/>
          <a:lstStyle/>
          <a:p>
            <a:pPr algn="ctr"/>
            <a:endParaRPr lang="en-GB" sz="1500" noProof="0" dirty="0" err="1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75027CF-613E-459C-A69E-35E31A5FCE55}"/>
              </a:ext>
            </a:extLst>
          </p:cNvPr>
          <p:cNvSpPr/>
          <p:nvPr userDrawn="1"/>
        </p:nvSpPr>
        <p:spPr bwMode="black">
          <a:xfrm>
            <a:off x="432000" y="270000"/>
            <a:ext cx="479123" cy="324717"/>
          </a:xfrm>
          <a:custGeom>
            <a:avLst/>
            <a:gdLst>
              <a:gd name="connsiteX0" fmla="*/ 480771 w 638831"/>
              <a:gd name="connsiteY0" fmla="*/ 0 h 432956"/>
              <a:gd name="connsiteX1" fmla="*/ 638831 w 638831"/>
              <a:gd name="connsiteY1" fmla="*/ 0 h 432956"/>
              <a:gd name="connsiteX2" fmla="*/ 563095 w 638831"/>
              <a:gd name="connsiteY2" fmla="*/ 432956 h 432956"/>
              <a:gd name="connsiteX3" fmla="*/ 330942 w 638831"/>
              <a:gd name="connsiteY3" fmla="*/ 432956 h 432956"/>
              <a:gd name="connsiteX4" fmla="*/ 149829 w 638831"/>
              <a:gd name="connsiteY4" fmla="*/ 0 h 432956"/>
              <a:gd name="connsiteX5" fmla="*/ 307891 w 638831"/>
              <a:gd name="connsiteY5" fmla="*/ 0 h 432956"/>
              <a:gd name="connsiteX6" fmla="*/ 232153 w 638831"/>
              <a:gd name="connsiteY6" fmla="*/ 432956 h 432956"/>
              <a:gd name="connsiteX7" fmla="*/ 0 w 638831"/>
              <a:gd name="connsiteY7" fmla="*/ 432956 h 432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8831" h="432956">
                <a:moveTo>
                  <a:pt x="480771" y="0"/>
                </a:moveTo>
                <a:lnTo>
                  <a:pt x="638831" y="0"/>
                </a:lnTo>
                <a:lnTo>
                  <a:pt x="563095" y="432956"/>
                </a:lnTo>
                <a:lnTo>
                  <a:pt x="330942" y="432956"/>
                </a:lnTo>
                <a:close/>
                <a:moveTo>
                  <a:pt x="149829" y="0"/>
                </a:moveTo>
                <a:lnTo>
                  <a:pt x="307891" y="0"/>
                </a:lnTo>
                <a:lnTo>
                  <a:pt x="232153" y="432956"/>
                </a:lnTo>
                <a:lnTo>
                  <a:pt x="0" y="43295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4000" tIns="27000" rIns="54000" bIns="27000" rtlCol="0" anchor="ctr">
            <a:noAutofit/>
          </a:bodyPr>
          <a:lstStyle/>
          <a:p>
            <a:pPr algn="ctr"/>
            <a:endParaRPr lang="en-GB" sz="1500" noProof="0" dirty="0" err="1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6D9C079E-C1CA-4307-B4A7-1C8B13CD45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3386" y="827088"/>
            <a:ext cx="6961913" cy="2939412"/>
          </a:xfrm>
        </p:spPr>
        <p:txBody>
          <a:bodyPr wrap="square"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quote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8EA2AC93-6324-493E-AFC2-33DF15EAFE1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3388" y="4128393"/>
            <a:ext cx="6961912" cy="3159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Aft>
                <a:spcPts val="450"/>
              </a:spcAft>
              <a:buNone/>
              <a:defRPr sz="10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Aft>
                <a:spcPts val="450"/>
              </a:spcAft>
              <a:buNone/>
              <a:defRPr sz="75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Aft>
                <a:spcPts val="450"/>
              </a:spcAft>
              <a:buNone/>
              <a:defRPr sz="750">
                <a:solidFill>
                  <a:schemeClr val="tx1"/>
                </a:solidFill>
              </a:defRPr>
            </a:lvl3pPr>
            <a:lvl4pPr indent="0">
              <a:lnSpc>
                <a:spcPct val="100000"/>
              </a:lnSpc>
              <a:spcAft>
                <a:spcPts val="450"/>
              </a:spcAft>
              <a:buNone/>
              <a:defRPr sz="750" b="0">
                <a:solidFill>
                  <a:schemeClr val="tx1"/>
                </a:solidFill>
              </a:defRPr>
            </a:lvl4pPr>
            <a:lvl5pPr indent="0">
              <a:lnSpc>
                <a:spcPct val="100000"/>
              </a:lnSpc>
              <a:spcAft>
                <a:spcPts val="450"/>
              </a:spcAft>
              <a:buNone/>
              <a:defRPr sz="750">
                <a:solidFill>
                  <a:schemeClr val="tx1"/>
                </a:solidFill>
              </a:defRPr>
            </a:lvl5pPr>
            <a:lvl6pPr marL="0" indent="0">
              <a:lnSpc>
                <a:spcPct val="100000"/>
              </a:lnSpc>
              <a:spcAft>
                <a:spcPts val="450"/>
              </a:spcAft>
              <a:buNone/>
              <a:defRPr sz="750">
                <a:solidFill>
                  <a:schemeClr val="tx1"/>
                </a:solidFill>
              </a:defRPr>
            </a:lvl6pPr>
            <a:lvl7pPr indent="0">
              <a:lnSpc>
                <a:spcPct val="100000"/>
              </a:lnSpc>
              <a:spcAft>
                <a:spcPts val="450"/>
              </a:spcAft>
              <a:buNone/>
              <a:defRPr sz="750" b="0">
                <a:solidFill>
                  <a:schemeClr val="tx1"/>
                </a:solidFill>
              </a:defRPr>
            </a:lvl7pPr>
            <a:lvl8pPr indent="0">
              <a:lnSpc>
                <a:spcPct val="100000"/>
              </a:lnSpc>
              <a:spcAft>
                <a:spcPts val="450"/>
              </a:spcAft>
              <a:buNone/>
              <a:defRPr sz="750">
                <a:solidFill>
                  <a:schemeClr val="tx1"/>
                </a:solidFill>
              </a:defRPr>
            </a:lvl8pPr>
            <a:lvl9pPr indent="0">
              <a:lnSpc>
                <a:spcPct val="100000"/>
              </a:lnSpc>
              <a:spcAft>
                <a:spcPts val="450"/>
              </a:spcAft>
              <a:buNone/>
              <a:defRPr sz="75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dirty="0"/>
              <a:t>Click to add name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180F1A-7E46-46CF-B46A-159E655857CA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B97192-A29C-4DAD-A2B0-293FBA2E9CCF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pic>
        <p:nvPicPr>
          <p:cNvPr id="11" name="Logo">
            <a:extLst>
              <a:ext uri="{FF2B5EF4-FFF2-40B4-BE49-F238E27FC236}">
                <a16:creationId xmlns:a16="http://schemas.microsoft.com/office/drawing/2014/main" id="{F1110216-271D-4467-8A40-C485C6CEEF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344800" y="4814808"/>
            <a:ext cx="367200" cy="100416"/>
          </a:xfrm>
          <a:prstGeom prst="rect">
            <a:avLst/>
          </a:prstGeom>
        </p:spPr>
      </p:pic>
      <p:sp>
        <p:nvSpPr>
          <p:cNvPr id="13" name="Slide Number Placeholder 5 (FAST)">
            <a:extLst>
              <a:ext uri="{FF2B5EF4-FFF2-40B4-BE49-F238E27FC236}">
                <a16:creationId xmlns:a16="http://schemas.microsoft.com/office/drawing/2014/main" id="{B21F055B-94C9-4A0C-80D6-A2EAD732B518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23774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212">
          <p15:clr>
            <a:srgbClr val="A4A3A4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513629D-E860-45BE-BDB8-080D49F295A7}"/>
              </a:ext>
            </a:extLst>
          </p:cNvPr>
          <p:cNvSpPr/>
          <p:nvPr userDrawn="1"/>
        </p:nvSpPr>
        <p:spPr bwMode="white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27000" rIns="54000" bIns="27000" rtlCol="0" anchor="ctr"/>
          <a:lstStyle/>
          <a:p>
            <a:pPr algn="ctr"/>
            <a:endParaRPr lang="en-GB" sz="1500" noProof="0" dirty="0" err="1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6D9C079E-C1CA-4307-B4A7-1C8B13CD45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3388" y="270000"/>
            <a:ext cx="6961912" cy="3793500"/>
          </a:xfrm>
        </p:spPr>
        <p:txBody>
          <a:bodyPr wrap="square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Q&amp;A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0559A7-B871-4D4D-B475-C92C1FE8E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EEEDEE-4E49-4561-A93D-7911464BE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pic>
        <p:nvPicPr>
          <p:cNvPr id="8" name="Logo">
            <a:extLst>
              <a:ext uri="{FF2B5EF4-FFF2-40B4-BE49-F238E27FC236}">
                <a16:creationId xmlns:a16="http://schemas.microsoft.com/office/drawing/2014/main" id="{195762D3-1F42-4230-8AE5-57CA010216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344800" y="4814808"/>
            <a:ext cx="367200" cy="100416"/>
          </a:xfrm>
          <a:prstGeom prst="rect">
            <a:avLst/>
          </a:prstGeom>
        </p:spPr>
      </p:pic>
      <p:sp>
        <p:nvSpPr>
          <p:cNvPr id="9" name="Slide Number Placeholder 5 (FAST)">
            <a:extLst>
              <a:ext uri="{FF2B5EF4-FFF2-40B4-BE49-F238E27FC236}">
                <a16:creationId xmlns:a16="http://schemas.microsoft.com/office/drawing/2014/main" id="{5045C851-08B9-4003-95B0-54D60818665E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03521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212">
          <p15:clr>
            <a:srgbClr val="A4A3A4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513629D-E860-45BE-BDB8-080D49F295A7}"/>
              </a:ext>
            </a:extLst>
          </p:cNvPr>
          <p:cNvSpPr/>
          <p:nvPr userDrawn="1"/>
        </p:nvSpPr>
        <p:spPr bwMode="white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27000" rIns="54000" bIns="27000" rtlCol="0" anchor="ctr"/>
          <a:lstStyle/>
          <a:p>
            <a:pPr algn="ctr"/>
            <a:endParaRPr lang="en-GB" sz="1500" noProof="0" dirty="0" err="1"/>
          </a:p>
        </p:txBody>
      </p:sp>
      <p:pic>
        <p:nvPicPr>
          <p:cNvPr id="20" name="Logo">
            <a:extLst>
              <a:ext uri="{FF2B5EF4-FFF2-40B4-BE49-F238E27FC236}">
                <a16:creationId xmlns:a16="http://schemas.microsoft.com/office/drawing/2014/main" id="{CC1A041A-5ACA-45CA-AD32-97622667D9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black">
          <a:xfrm>
            <a:off x="432000" y="252000"/>
            <a:ext cx="826817" cy="226800"/>
          </a:xfrm>
          <a:prstGeom prst="rect">
            <a:avLst/>
          </a:prstGeom>
        </p:spPr>
      </p:pic>
      <p:sp>
        <p:nvSpPr>
          <p:cNvPr id="18" name="Title 17">
            <a:extLst>
              <a:ext uri="{FF2B5EF4-FFF2-40B4-BE49-F238E27FC236}">
                <a16:creationId xmlns:a16="http://schemas.microsoft.com/office/drawing/2014/main" id="{6D9C079E-C1CA-4307-B4A7-1C8B13CD45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1027113"/>
            <a:ext cx="6120900" cy="2634087"/>
          </a:xfrm>
        </p:spPr>
        <p:txBody>
          <a:bodyPr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Thank you</a:t>
            </a:r>
          </a:p>
        </p:txBody>
      </p:sp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827A5D07-EA8D-4757-A840-AD94A54263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65200" y="4766400"/>
            <a:ext cx="1947600" cy="158400"/>
          </a:xfrm>
        </p:spPr>
        <p:txBody>
          <a:bodyPr anchor="b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800" b="1" baseline="0">
                <a:solidFill>
                  <a:schemeClr val="tx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2pPr>
            <a:lvl3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3pPr>
            <a:lvl4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4pPr>
            <a:lvl5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5pPr>
            <a:lvl6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6pPr>
            <a:lvl7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7pPr>
            <a:lvl8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8pPr>
            <a:lvl9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Click to add subject or name</a:t>
            </a:r>
          </a:p>
        </p:txBody>
      </p:sp>
      <p:sp>
        <p:nvSpPr>
          <p:cNvPr id="11" name="Date_DateCustomA">
            <a:extLst>
              <a:ext uri="{FF2B5EF4-FFF2-40B4-BE49-F238E27FC236}">
                <a16:creationId xmlns:a16="http://schemas.microsoft.com/office/drawing/2014/main" id="{97E70A84-94D6-402C-9DB4-EF5D384DCD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000" y="4766400"/>
            <a:ext cx="1684800" cy="1584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eaLnBrk="1">
              <a:lnSpc>
                <a:spcPct val="100000"/>
              </a:lnSpc>
              <a:defRPr sz="800" b="1">
                <a:solidFill>
                  <a:schemeClr val="tx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12" name="Footer Placeholder 6" hidden="1">
            <a:extLst>
              <a:ext uri="{FF2B5EF4-FFF2-40B4-BE49-F238E27FC236}">
                <a16:creationId xmlns:a16="http://schemas.microsoft.com/office/drawing/2014/main" id="{269723D8-1C78-43E9-9FA9-6570E264308D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0" y="51435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6122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5369">
          <p15:clr>
            <a:srgbClr val="A4A3A4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AD556C6-991D-4FD9-9393-739D0F8A60D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5373399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92" imgH="595" progId="TCLayout.ActiveDocument.1">
                  <p:embed/>
                </p:oleObj>
              </mc:Choice>
              <mc:Fallback>
                <p:oleObj name="think-cell Slide" r:id="rId3" imgW="592" imgH="595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AD556C6-991D-4FD9-9393-739D0F8A60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49757780-C244-418D-A0DD-15ED296FE33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1200"/>
            <a:ext cx="3996000" cy="367409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600" b="0" baseline="0">
                <a:solidFill>
                  <a:schemeClr val="tx2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4E76D947-08D5-4897-BC99-FA8B3E3B5C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D0878B-07BF-4B46-B6AF-DD7B9CC6B7FE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2315FD-1629-4CE7-A201-A0B8CB9838B8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8" name="Slide Number Placeholder 5 (FAST)">
            <a:extLst>
              <a:ext uri="{FF2B5EF4-FFF2-40B4-BE49-F238E27FC236}">
                <a16:creationId xmlns:a16="http://schemas.microsoft.com/office/drawing/2014/main" id="{5F913250-153E-4DDB-925D-E17567067676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9132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ligh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ggund">
            <a:extLst>
              <a:ext uri="{FF2B5EF4-FFF2-40B4-BE49-F238E27FC236}">
                <a16:creationId xmlns:a16="http://schemas.microsoft.com/office/drawing/2014/main" id="{295F4698-EF31-45F5-96F9-2BAEA047441C}"/>
              </a:ext>
            </a:extLst>
          </p:cNvPr>
          <p:cNvSpPr/>
          <p:nvPr userDrawn="1"/>
        </p:nvSpPr>
        <p:spPr bwMode="ltGray">
          <a:xfrm>
            <a:off x="0" y="0"/>
            <a:ext cx="91449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 noProof="0" dirty="0" err="1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C2453A56-9681-482E-B234-77967782C47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1"/>
            <a:ext cx="9144000" cy="51435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2000" tIns="72000">
            <a:noAutofit/>
          </a:bodyPr>
          <a:lstStyle>
            <a:lvl1pPr marL="0" indent="0" algn="l">
              <a:buNone/>
              <a:defRPr sz="10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on frame and insert light picture using the Insert tab › Pictures or insert picture via Templafy Images</a:t>
            </a:r>
          </a:p>
        </p:txBody>
      </p:sp>
      <p:sp>
        <p:nvSpPr>
          <p:cNvPr id="11" name="Text Placeholder logo">
            <a:extLst>
              <a:ext uri="{FF2B5EF4-FFF2-40B4-BE49-F238E27FC236}">
                <a16:creationId xmlns:a16="http://schemas.microsoft.com/office/drawing/2014/main" id="{054CD7CD-654A-4448-B982-0A70FAD0D71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000" y="252000"/>
            <a:ext cx="828000" cy="2268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 b="0">
                <a:noFill/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3387" y="1026000"/>
            <a:ext cx="7128000" cy="1242000"/>
          </a:xfrm>
        </p:spPr>
        <p:txBody>
          <a:bodyPr anchor="t"/>
          <a:lstStyle>
            <a:lvl1pPr algn="l" eaLnBrk="1">
              <a:lnSpc>
                <a:spcPct val="95000"/>
              </a:lnSpc>
              <a:defRPr sz="4800">
                <a:solidFill>
                  <a:schemeClr val="accent1"/>
                </a:solidFill>
                <a:latin typeface="+mj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1999" y="2516400"/>
            <a:ext cx="7128000" cy="550800"/>
          </a:xfrm>
        </p:spPr>
        <p:txBody>
          <a:bodyPr/>
          <a:lstStyle>
            <a:lvl1pPr marL="0" indent="0" algn="l" eaLnBrk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800" b="1" baseline="0">
                <a:solidFill>
                  <a:schemeClr val="accent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2pPr>
            <a:lvl3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3pPr>
            <a:lvl4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4pPr>
            <a:lvl5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5pPr>
            <a:lvl6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6pPr>
            <a:lvl7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7pPr>
            <a:lvl8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8pPr>
            <a:lvl9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2365200" y="4766400"/>
            <a:ext cx="1947600" cy="158400"/>
          </a:xfrm>
        </p:spPr>
        <p:txBody>
          <a:bodyPr anchor="b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1" baseline="0">
                <a:solidFill>
                  <a:schemeClr val="accent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2pPr>
            <a:lvl3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3pPr>
            <a:lvl4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4pPr>
            <a:lvl5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5pPr>
            <a:lvl6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6pPr>
            <a:lvl7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7pPr>
            <a:lvl8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8pPr>
            <a:lvl9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Click to add subject or name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>
          <a:xfrm>
            <a:off x="432000" y="4766400"/>
            <a:ext cx="1684800" cy="1584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eaLnBrk="1">
              <a:lnSpc>
                <a:spcPct val="100000"/>
              </a:lnSpc>
              <a:defRPr sz="800" b="1">
                <a:solidFill>
                  <a:schemeClr val="accent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4549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3A55FFAC-2B80-4C30-87FF-D26CF823E90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926250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92" imgH="595" progId="TCLayout.ActiveDocument.1">
                  <p:embed/>
                </p:oleObj>
              </mc:Choice>
              <mc:Fallback>
                <p:oleObj name="think-cell Slide" r:id="rId3" imgW="592" imgH="595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3A55FFAC-2B80-4C30-87FF-D26CF823E90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E3FB5418-216C-4728-B3CC-740A652F46F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1200"/>
            <a:ext cx="3996000" cy="367409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600" b="0" baseline="0">
                <a:solidFill>
                  <a:schemeClr val="tx2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DAFF61-D1B8-4F91-B1DF-6C41AF2547BB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62922E-8E73-43CA-88A4-1E6E2AE593D2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6" name="Slide Number Placeholder 5 (FAST)">
            <a:extLst>
              <a:ext uri="{FF2B5EF4-FFF2-40B4-BE49-F238E27FC236}">
                <a16:creationId xmlns:a16="http://schemas.microsoft.com/office/drawing/2014/main" id="{CD799328-F495-4C31-AD22-AE97BE20781A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57613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ser guide 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3">
            <a:extLst>
              <a:ext uri="{FF2B5EF4-FFF2-40B4-BE49-F238E27FC236}">
                <a16:creationId xmlns:a16="http://schemas.microsoft.com/office/drawing/2014/main" id="{19798472-DC87-414E-BC4E-CFAF99EF0ED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316396" y="1034422"/>
            <a:ext cx="1980000" cy="3394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08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Pictures</a:t>
            </a:r>
            <a:br>
              <a:rPr lang="en-GB" sz="675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Insert corporate picture from Templafy</a:t>
            </a:r>
            <a:endParaRPr lang="en-GB" altLang="da-DK" sz="675" b="0" noProof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1.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 Click the blue </a:t>
            </a:r>
            <a:r>
              <a:rPr lang="en-GB" altLang="da-DK" sz="675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Templafy </a:t>
            </a:r>
            <a:r>
              <a:rPr lang="en-GB" altLang="da-DK" sz="675" b="0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button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675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altLang="da-DK" sz="675" b="0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In the dropdown, click </a:t>
            </a:r>
            <a:r>
              <a:rPr lang="en-GB" altLang="da-DK" sz="675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Images</a:t>
            </a:r>
            <a:r>
              <a:rPr lang="en-GB" altLang="da-DK" sz="675" b="0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, or click the </a:t>
            </a:r>
            <a:r>
              <a:rPr lang="en-GB" altLang="da-DK" sz="675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Images </a:t>
            </a:r>
            <a:r>
              <a:rPr lang="en-GB" altLang="da-DK" sz="675" b="0" i="0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button</a:t>
            </a:r>
            <a:r>
              <a:rPr lang="en-GB" altLang="da-DK" sz="675" b="0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 in the Templafy pane on the right side of the screen</a:t>
            </a:r>
            <a:endParaRPr lang="en-GB" altLang="da-DK" sz="675" noProof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GB" altLang="da-DK" sz="675" b="0" baseline="0" noProof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675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Insert picture</a:t>
            </a:r>
          </a:p>
          <a:p>
            <a:pPr eaLnBrk="1" hangingPunct="1">
              <a:spcAft>
                <a:spcPts val="450"/>
              </a:spcAft>
              <a:defRPr/>
            </a:pP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On slides with pictureplaceholder, click on the icon and choose </a:t>
            </a: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Insert 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or via Templafy</a:t>
            </a:r>
          </a:p>
          <a:p>
            <a:pPr eaLnBrk="1" hangingPunct="1">
              <a:spcBef>
                <a:spcPts val="900"/>
              </a:spcBef>
              <a:spcAft>
                <a:spcPts val="450"/>
              </a:spcAft>
              <a:defRPr/>
            </a:pPr>
            <a:r>
              <a:rPr lang="en-GB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Crop picture</a:t>
            </a:r>
          </a:p>
          <a:p>
            <a:pPr eaLnBrk="1" hangingPunct="1">
              <a:spcAft>
                <a:spcPts val="450"/>
              </a:spcAft>
              <a:defRPr/>
            </a:pP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Click </a:t>
            </a: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Crop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 to change size or focus of the picture</a:t>
            </a:r>
          </a:p>
          <a:p>
            <a:pPr eaLnBrk="1" hangingPunct="1">
              <a:spcAft>
                <a:spcPts val="450"/>
              </a:spcAft>
              <a:defRPr/>
            </a:pP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If you want to scale the picture, hold </a:t>
            </a: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SHIFT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-key down while dragging the corners of the picture</a:t>
            </a:r>
            <a:b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endParaRPr lang="en-GB" altLang="da-DK" sz="675" b="0" noProof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450"/>
              </a:spcAft>
              <a:defRPr/>
            </a:pP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HINT: 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If you delete the picture and insert a new one, the picture may lie in front of the text or graphic. If this happens, select the picture, </a:t>
            </a:r>
            <a:b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right-click and choose </a:t>
            </a: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Send to Back</a:t>
            </a:r>
          </a:p>
          <a:p>
            <a:pPr eaLnBrk="1" hangingPunct="1">
              <a:spcAft>
                <a:spcPts val="450"/>
              </a:spcAft>
              <a:defRPr/>
            </a:pPr>
            <a:endParaRPr lang="en-GB" altLang="da-DK" sz="675" b="1" noProof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450"/>
              </a:spcAft>
              <a:defRPr/>
            </a:pPr>
            <a:endParaRPr lang="en-GB" altLang="da-DK" sz="675" b="1" noProof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grpSp>
        <p:nvGrpSpPr>
          <p:cNvPr id="26" name="Gruppe 25">
            <a:extLst>
              <a:ext uri="{FF2B5EF4-FFF2-40B4-BE49-F238E27FC236}">
                <a16:creationId xmlns:a16="http://schemas.microsoft.com/office/drawing/2014/main" id="{1E29220A-15A7-4D74-97D3-C35C0B6650BA}"/>
              </a:ext>
            </a:extLst>
          </p:cNvPr>
          <p:cNvGrpSpPr/>
          <p:nvPr userDrawn="1"/>
        </p:nvGrpSpPr>
        <p:grpSpPr>
          <a:xfrm>
            <a:off x="5370822" y="1221095"/>
            <a:ext cx="507502" cy="748278"/>
            <a:chOff x="6442771" y="2574072"/>
            <a:chExt cx="676669" cy="997704"/>
          </a:xfrm>
        </p:grpSpPr>
        <p:pic>
          <p:nvPicPr>
            <p:cNvPr id="27" name="Billede 26">
              <a:extLst>
                <a:ext uri="{FF2B5EF4-FFF2-40B4-BE49-F238E27FC236}">
                  <a16:creationId xmlns:a16="http://schemas.microsoft.com/office/drawing/2014/main" id="{3A5D5234-21E3-4579-AE5E-A650C0CF9FB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442771" y="2574072"/>
              <a:ext cx="305786" cy="365851"/>
            </a:xfrm>
            <a:prstGeom prst="rect">
              <a:avLst/>
            </a:prstGeom>
          </p:spPr>
        </p:pic>
        <p:pic>
          <p:nvPicPr>
            <p:cNvPr id="38" name="Billede 37">
              <a:extLst>
                <a:ext uri="{FF2B5EF4-FFF2-40B4-BE49-F238E27FC236}">
                  <a16:creationId xmlns:a16="http://schemas.microsoft.com/office/drawing/2014/main" id="{C18E748C-FC83-400F-9C35-D988C122801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l="1432" t="16308" r="2422" b="1509"/>
            <a:stretch/>
          </p:blipFill>
          <p:spPr>
            <a:xfrm>
              <a:off x="6444587" y="2943287"/>
              <a:ext cx="674853" cy="628489"/>
            </a:xfrm>
            <a:prstGeom prst="rect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</p:pic>
      </p:grpSp>
      <p:pic>
        <p:nvPicPr>
          <p:cNvPr id="57" name="Picture 19">
            <a:extLst>
              <a:ext uri="{FF2B5EF4-FFF2-40B4-BE49-F238E27FC236}">
                <a16:creationId xmlns:a16="http://schemas.microsoft.com/office/drawing/2014/main" id="{E210FBD4-B8B9-4AFA-9670-2FEBAA1CF37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402144" y="2691915"/>
            <a:ext cx="235341" cy="407925"/>
          </a:xfrm>
          <a:prstGeom prst="rect">
            <a:avLst/>
          </a:prstGeom>
        </p:spPr>
      </p:pic>
      <p:sp>
        <p:nvSpPr>
          <p:cNvPr id="61" name="Text Box 4">
            <a:extLst>
              <a:ext uri="{FF2B5EF4-FFF2-40B4-BE49-F238E27FC236}">
                <a16:creationId xmlns:a16="http://schemas.microsoft.com/office/drawing/2014/main" id="{DD6A81B7-1FEE-46CF-A623-23E99CFEAFB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407491" y="1034423"/>
            <a:ext cx="1980000" cy="3620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08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Header &amp; footer</a:t>
            </a:r>
          </a:p>
          <a:p>
            <a:pPr eaLnBrk="1" hangingPunct="1">
              <a:spcAft>
                <a:spcPts val="450"/>
              </a:spcAft>
              <a:defRPr/>
            </a:pP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Do this at the very end to apply the changes on all slides</a:t>
            </a:r>
          </a:p>
          <a:p>
            <a:pPr eaLnBrk="1" hangingPunct="1">
              <a:spcAft>
                <a:spcPts val="450"/>
              </a:spcAft>
              <a:defRPr/>
            </a:pP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Click on </a:t>
            </a: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Header and Footer 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in the </a:t>
            </a: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Insert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 tab (write the desired text)</a:t>
            </a:r>
          </a:p>
          <a:p>
            <a:pPr eaLnBrk="1" hangingPunct="1">
              <a:spcAft>
                <a:spcPts val="450"/>
              </a:spcAft>
              <a:defRPr/>
            </a:pP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Click </a:t>
            </a: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Apply to All 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or </a:t>
            </a: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Apply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 if only used on one slide</a:t>
            </a:r>
          </a:p>
          <a:p>
            <a:pPr eaLnBrk="1" hangingPunct="1">
              <a:spcAft>
                <a:spcPts val="450"/>
              </a:spcAft>
              <a:defRPr/>
            </a:pPr>
            <a:endParaRPr lang="en-GB" altLang="da-DK" sz="675" b="0" noProof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450"/>
              </a:spcAft>
              <a:defRPr/>
            </a:pPr>
            <a:r>
              <a:rPr lang="en-GB" altLang="da-DK" sz="1200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Copy/paste content</a:t>
            </a:r>
          </a:p>
          <a:p>
            <a:pPr eaLnBrk="1" hangingPunct="1">
              <a:spcAft>
                <a:spcPts val="450"/>
              </a:spcAft>
              <a:defRPr/>
            </a:pP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When copying old content to your new presentation, 2 options are available:</a:t>
            </a:r>
          </a:p>
          <a:p>
            <a:pPr eaLnBrk="1" hangingPunct="1">
              <a:spcAft>
                <a:spcPts val="450"/>
              </a:spcAft>
              <a:defRPr/>
            </a:pP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1. Best practice: 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Create a slide in your new presentation and copy </a:t>
            </a:r>
            <a:r>
              <a:rPr lang="en-GB" altLang="da-DK" sz="675" b="0" i="0" u="sng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one</a:t>
            </a:r>
            <a:r>
              <a:rPr lang="en-GB" altLang="da-DK" sz="675" b="0" i="0" u="none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 piece of content at a time (e.g. copy all text from </a:t>
            </a:r>
            <a:r>
              <a:rPr lang="en-GB" altLang="da-DK" sz="675" b="0" i="0" u="sng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one</a:t>
            </a:r>
            <a:r>
              <a:rPr lang="en-GB" altLang="da-DK" sz="675" b="0" i="0" u="none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 textbox)</a:t>
            </a:r>
            <a:endParaRPr lang="en-GB" altLang="da-DK" sz="675" b="1" i="0" u="sng" noProof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450"/>
              </a:spcAft>
              <a:defRPr/>
            </a:pP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Or copy an entire slide into your new presentation and then choose a fitting layout. Remember to delete the old, wrong layouts (go to View &gt; Slidemaster and delete them)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Gridlines</a:t>
            </a:r>
            <a:endParaRPr lang="en-GB" sz="1200" b="1" noProof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450"/>
              </a:spcAft>
              <a:defRPr/>
            </a:pP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Click the </a:t>
            </a: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View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 tab and set tick mark next to </a:t>
            </a: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Guides</a:t>
            </a:r>
            <a:endParaRPr lang="en-GB" altLang="da-DK" sz="675" b="0" noProof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450"/>
              </a:spcAft>
              <a:defRPr/>
            </a:pP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HINT: Alt + F9 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for quick view of guides</a:t>
            </a:r>
          </a:p>
          <a:p>
            <a:pPr eaLnBrk="1" hangingPunct="1">
              <a:spcAft>
                <a:spcPts val="450"/>
              </a:spcAft>
              <a:defRPr/>
            </a:pPr>
            <a:endParaRPr lang="en-GB" altLang="da-DK" sz="675" b="1" noProof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19" name="Picture 12">
            <a:extLst>
              <a:ext uri="{FF2B5EF4-FFF2-40B4-BE49-F238E27FC236}">
                <a16:creationId xmlns:a16="http://schemas.microsoft.com/office/drawing/2014/main" id="{D59A1415-DF88-48C2-BFBD-2900D34A9A2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387491" y="1450911"/>
            <a:ext cx="283720" cy="407525"/>
          </a:xfrm>
          <a:prstGeom prst="rect">
            <a:avLst/>
          </a:prstGeom>
        </p:spPr>
      </p:pic>
      <p:pic>
        <p:nvPicPr>
          <p:cNvPr id="9" name="Picture 33">
            <a:extLst>
              <a:ext uri="{FF2B5EF4-FFF2-40B4-BE49-F238E27FC236}">
                <a16:creationId xmlns:a16="http://schemas.microsoft.com/office/drawing/2014/main" id="{B03E872F-21DD-423D-B6DE-4945F155FB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 l="3901" t="45142" r="62601" b="9046"/>
          <a:stretch/>
        </p:blipFill>
        <p:spPr>
          <a:xfrm>
            <a:off x="5371018" y="2153143"/>
            <a:ext cx="255903" cy="241280"/>
          </a:xfrm>
          <a:prstGeom prst="rect">
            <a:avLst/>
          </a:prstGeom>
        </p:spPr>
      </p:pic>
      <p:pic>
        <p:nvPicPr>
          <p:cNvPr id="14" name="Picture 2" descr="C:\Users\MAV~1.SKA\AppData\Local\Temp\SNAGHTMLe48c1e.PNG">
            <a:extLst>
              <a:ext uri="{FF2B5EF4-FFF2-40B4-BE49-F238E27FC236}">
                <a16:creationId xmlns:a16="http://schemas.microsoft.com/office/drawing/2014/main" id="{F708B370-AE70-4A27-B119-8EF9D44A864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602" y="1146295"/>
            <a:ext cx="488138" cy="730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 Box 2">
            <a:extLst>
              <a:ext uri="{FF2B5EF4-FFF2-40B4-BE49-F238E27FC236}">
                <a16:creationId xmlns:a16="http://schemas.microsoft.com/office/drawing/2014/main" id="{7C6D8E13-F0A9-435D-9036-09F4FBFA7C4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1800" y="1034423"/>
            <a:ext cx="1980000" cy="3596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08000" bIns="0" anchor="t" anchorCtr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Slides &amp; slide elements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Insert predefined slides and elements from the Templafy button. Choose </a:t>
            </a: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Slides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 and </a:t>
            </a: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Slide elements 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from the dropdown menu or from the buttons in the Templafy pane on the right side of the screen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In </a:t>
            </a: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Slides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 you will find folders such as:</a:t>
            </a:r>
            <a:b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Title Slides, Design Elements, Maps and many more categories.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In </a:t>
            </a: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Slides elements 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you will find folders such as: Flags, Pictogram, Arrow and many more work files.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GB" altLang="da-DK" sz="675" b="0" noProof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Slides &amp; layouts</a:t>
            </a:r>
            <a:b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b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Click on the menu </a:t>
            </a: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New Slide 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in the </a:t>
            </a: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Home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 tab to insert a new slide</a:t>
            </a:r>
            <a:b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b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Change layout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GB" sz="675" dirty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Click on the arrow next to </a:t>
            </a:r>
            <a:r>
              <a:rPr lang="en-GB" sz="675" b="1" dirty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Layout </a:t>
            </a:r>
            <a:r>
              <a:rPr lang="en-GB" sz="675" dirty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to view a dropdown menu of possible slide layouts</a:t>
            </a:r>
            <a:br>
              <a:rPr lang="en-GB" altLang="da-DK" sz="675" b="0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br>
              <a:rPr lang="en-GB" altLang="da-DK" sz="675" b="0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Reset slide</a:t>
            </a: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 typeface="+mj-lt"/>
              <a:buNone/>
              <a:tabLst/>
              <a:defRPr/>
            </a:pPr>
            <a:r>
              <a:rPr lang="en-GB" altLang="da-DK" sz="675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Click the </a:t>
            </a:r>
            <a:r>
              <a:rPr lang="en-GB" altLang="da-DK" sz="675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Reset </a:t>
            </a:r>
            <a:r>
              <a:rPr lang="en-GB" altLang="da-DK" sz="675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menu to reset position, size</a:t>
            </a:r>
            <a:r>
              <a:rPr lang="en-GB" altLang="da-DK" sz="675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 and formatting of the slide placeholders to their default settings</a:t>
            </a:r>
            <a:endParaRPr lang="en-GB" altLang="da-DK" sz="675" noProof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450"/>
              </a:spcAft>
              <a:defRPr/>
            </a:pPr>
            <a:endParaRPr lang="en-GB" altLang="da-DK" sz="675" b="0" noProof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B367A6D6-7164-4A6D-BAC6-3F42961A7570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2394465" y="2905342"/>
            <a:ext cx="246661" cy="379126"/>
          </a:xfrm>
          <a:prstGeom prst="rect">
            <a:avLst/>
          </a:prstGeom>
        </p:spPr>
      </p:pic>
      <p:pic>
        <p:nvPicPr>
          <p:cNvPr id="30" name="Picture 20">
            <a:extLst>
              <a:ext uri="{FF2B5EF4-FFF2-40B4-BE49-F238E27FC236}">
                <a16:creationId xmlns:a16="http://schemas.microsoft.com/office/drawing/2014/main" id="{2570CFF1-A3F5-41FA-AA2D-BA1928307544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2394465" y="4022417"/>
            <a:ext cx="403849" cy="12963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7C7950F-B500-469D-A258-255A3518B40E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2394464" y="3511990"/>
            <a:ext cx="356571" cy="132572"/>
          </a:xfrm>
          <a:prstGeom prst="rect">
            <a:avLst/>
          </a:prstGeom>
        </p:spPr>
      </p:pic>
      <p:sp>
        <p:nvSpPr>
          <p:cNvPr id="65" name="Fast overskrift">
            <a:extLst>
              <a:ext uri="{FF2B5EF4-FFF2-40B4-BE49-F238E27FC236}">
                <a16:creationId xmlns:a16="http://schemas.microsoft.com/office/drawing/2014/main" id="{09C05D50-8477-4113-8B72-9C373B0FF9F9}"/>
              </a:ext>
            </a:extLst>
          </p:cNvPr>
          <p:cNvSpPr txBox="1"/>
          <p:nvPr userDrawn="1"/>
        </p:nvSpPr>
        <p:spPr>
          <a:xfrm>
            <a:off x="431800" y="336535"/>
            <a:ext cx="8278813" cy="48762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r>
              <a:rPr lang="en-GB" sz="2400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Tips &amp; tricks - your user guide</a:t>
            </a:r>
          </a:p>
        </p:txBody>
      </p:sp>
      <p:sp>
        <p:nvSpPr>
          <p:cNvPr id="20" name="Date Placeholder 6" hidden="1">
            <a:extLst>
              <a:ext uri="{FF2B5EF4-FFF2-40B4-BE49-F238E27FC236}">
                <a16:creationId xmlns:a16="http://schemas.microsoft.com/office/drawing/2014/main" id="{56AA1691-6753-45B8-AB77-1105989467F7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0" y="51435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21" name="Footer Placeholder 8" hidden="1">
            <a:extLst>
              <a:ext uri="{FF2B5EF4-FFF2-40B4-BE49-F238E27FC236}">
                <a16:creationId xmlns:a16="http://schemas.microsoft.com/office/drawing/2014/main" id="{2F8C9320-E8BF-471F-8DD3-1BC47902191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51435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51920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&gt;Do not use layouts after this &gt;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124504-36FD-4753-851D-5B7D02D4A2D1}"/>
              </a:ext>
            </a:extLst>
          </p:cNvPr>
          <p:cNvSpPr/>
          <p:nvPr userDrawn="1"/>
        </p:nvSpPr>
        <p:spPr bwMode="white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50"/>
              </a:spcBef>
              <a:buClr>
                <a:srgbClr val="003755"/>
              </a:buClr>
            </a:pPr>
            <a:endParaRPr lang="en-GB" sz="1050" dirty="0" err="1">
              <a:solidFill>
                <a:schemeClr val="tx1"/>
              </a:solidFill>
            </a:endParaRPr>
          </a:p>
        </p:txBody>
      </p:sp>
      <p:sp>
        <p:nvSpPr>
          <p:cNvPr id="5" name="Do not use"/>
          <p:cNvSpPr txBox="1"/>
          <p:nvPr userDrawn="1"/>
        </p:nvSpPr>
        <p:spPr>
          <a:xfrm>
            <a:off x="322660" y="492618"/>
            <a:ext cx="8517733" cy="21698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fontAlgn="auto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GB" sz="3300" b="0" noProof="0" dirty="0">
                <a:solidFill>
                  <a:schemeClr val="bg1"/>
                </a:solidFill>
              </a:rPr>
              <a:t>If you see any </a:t>
            </a:r>
            <a:r>
              <a:rPr lang="en-GB" sz="3300" b="1" i="1" noProof="0" dirty="0">
                <a:solidFill>
                  <a:schemeClr val="bg1"/>
                </a:solidFill>
              </a:rPr>
              <a:t>layouts after this </a:t>
            </a:r>
            <a:r>
              <a:rPr lang="en-GB" sz="3300" b="0" i="0" noProof="0" dirty="0">
                <a:solidFill>
                  <a:schemeClr val="bg1"/>
                </a:solidFill>
              </a:rPr>
              <a:t>one</a:t>
            </a:r>
            <a:r>
              <a:rPr lang="en-GB" sz="3300" b="1" i="1" noProof="0" dirty="0">
                <a:solidFill>
                  <a:schemeClr val="bg1"/>
                </a:solidFill>
              </a:rPr>
              <a:t>,</a:t>
            </a:r>
            <a:br>
              <a:rPr lang="en-GB" sz="3300" b="0" i="0" noProof="0" dirty="0">
                <a:solidFill>
                  <a:schemeClr val="bg1"/>
                </a:solidFill>
              </a:rPr>
            </a:br>
            <a:r>
              <a:rPr lang="en-GB" sz="3300" b="0" noProof="0" dirty="0">
                <a:solidFill>
                  <a:schemeClr val="bg1"/>
                </a:solidFill>
              </a:rPr>
              <a:t>do not use them. These layouts </a:t>
            </a:r>
            <a:r>
              <a:rPr lang="en-GB" sz="3300" b="1" i="1" u="none" noProof="0" dirty="0">
                <a:solidFill>
                  <a:schemeClr val="bg1"/>
                </a:solidFill>
              </a:rPr>
              <a:t>are not </a:t>
            </a:r>
            <a:r>
              <a:rPr lang="en-GB" sz="3300" b="0" noProof="0" dirty="0">
                <a:solidFill>
                  <a:schemeClr val="bg1"/>
                </a:solidFill>
              </a:rPr>
              <a:t>part of our corporate template.</a:t>
            </a:r>
            <a:br>
              <a:rPr lang="en-GB" sz="2100" b="0" noProof="0" dirty="0">
                <a:solidFill>
                  <a:schemeClr val="bg1"/>
                </a:solidFill>
              </a:rPr>
            </a:br>
            <a:br>
              <a:rPr lang="en-GB" sz="2100" b="0" noProof="0" dirty="0">
                <a:solidFill>
                  <a:schemeClr val="bg1"/>
                </a:solidFill>
              </a:rPr>
            </a:br>
            <a:endParaRPr lang="en-GB" sz="2100" b="0" noProof="0" dirty="0">
              <a:solidFill>
                <a:schemeClr val="bg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BEB5E5A-DA85-4D5B-80B9-F94482F55D76}"/>
              </a:ext>
            </a:extLst>
          </p:cNvPr>
          <p:cNvGrpSpPr/>
          <p:nvPr userDrawn="1"/>
        </p:nvGrpSpPr>
        <p:grpSpPr>
          <a:xfrm rot="8100000">
            <a:off x="7803656" y="2493920"/>
            <a:ext cx="777591" cy="777591"/>
            <a:chOff x="6096000" y="4963130"/>
            <a:chExt cx="1456719" cy="1456719"/>
          </a:xfrm>
          <a:solidFill>
            <a:schemeClr val="bg1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823227E-A862-4A7F-BC20-0D107430AB2C}"/>
                </a:ext>
              </a:extLst>
            </p:cNvPr>
            <p:cNvSpPr/>
            <p:nvPr userDrawn="1"/>
          </p:nvSpPr>
          <p:spPr>
            <a:xfrm rot="5400000">
              <a:off x="5534135" y="5524995"/>
              <a:ext cx="1456719" cy="332990"/>
            </a:xfrm>
            <a:prstGeom prst="rect">
              <a:avLst/>
            </a:pr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450"/>
                </a:spcBef>
                <a:buClr>
                  <a:srgbClr val="003755"/>
                </a:buClr>
              </a:pPr>
              <a:endParaRPr lang="en-GB" sz="1050" dirty="0" err="1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8501AE6-6504-4184-9443-E89AFACF769D}"/>
                </a:ext>
              </a:extLst>
            </p:cNvPr>
            <p:cNvSpPr/>
            <p:nvPr userDrawn="1"/>
          </p:nvSpPr>
          <p:spPr>
            <a:xfrm rot="10800000">
              <a:off x="6096000" y="4963130"/>
              <a:ext cx="1456719" cy="332990"/>
            </a:xfrm>
            <a:prstGeom prst="rect">
              <a:avLst/>
            </a:pr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450"/>
                </a:spcBef>
                <a:buClr>
                  <a:srgbClr val="003755"/>
                </a:buClr>
              </a:pPr>
              <a:endParaRPr lang="en-GB" sz="1050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7CEE09B-6EE1-4BF2-85A3-DE69E91BC4C6}"/>
              </a:ext>
            </a:extLst>
          </p:cNvPr>
          <p:cNvSpPr/>
          <p:nvPr userDrawn="1"/>
        </p:nvSpPr>
        <p:spPr>
          <a:xfrm>
            <a:off x="322660" y="1941281"/>
            <a:ext cx="7614260" cy="1685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0350" b="1" i="1" noProof="0" dirty="0">
                <a:solidFill>
                  <a:schemeClr val="bg1"/>
                </a:solidFill>
              </a:rPr>
              <a:t>Do not use </a:t>
            </a:r>
            <a:endParaRPr lang="en-GB" sz="1800" b="1" i="1" dirty="0"/>
          </a:p>
        </p:txBody>
      </p:sp>
      <p:sp>
        <p:nvSpPr>
          <p:cNvPr id="16" name="Do not use">
            <a:extLst>
              <a:ext uri="{FF2B5EF4-FFF2-40B4-BE49-F238E27FC236}">
                <a16:creationId xmlns:a16="http://schemas.microsoft.com/office/drawing/2014/main" id="{A8FA78FA-4D94-4717-B7C6-6F86378D6B01}"/>
              </a:ext>
            </a:extLst>
          </p:cNvPr>
          <p:cNvSpPr txBox="1"/>
          <p:nvPr userDrawn="1"/>
        </p:nvSpPr>
        <p:spPr>
          <a:xfrm>
            <a:off x="322660" y="3889841"/>
            <a:ext cx="8517731" cy="6642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fontAlgn="auto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GB" sz="1350" b="0" noProof="0" dirty="0">
                <a:solidFill>
                  <a:schemeClr val="bg1"/>
                </a:solidFill>
              </a:rPr>
              <a:t>Due to PowerPoint’s standard Copy/Paste functionality extra undesirable layouts can appear.</a:t>
            </a:r>
          </a:p>
          <a:p>
            <a:pPr marL="0" marR="0" indent="0" algn="ctr" fontAlgn="auto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GB" sz="1350" b="0" noProof="0" dirty="0">
                <a:solidFill>
                  <a:schemeClr val="bg1"/>
                </a:solidFill>
              </a:rPr>
              <a:t>Also notice: Layouts after this might contain potential confidential information.</a:t>
            </a:r>
            <a:br>
              <a:rPr lang="en-GB" sz="1200" b="0" noProof="0" dirty="0">
                <a:solidFill>
                  <a:schemeClr val="bg1"/>
                </a:solidFill>
              </a:rPr>
            </a:br>
            <a:endParaRPr lang="en-GB" sz="1200" b="0" noProof="0" dirty="0">
              <a:solidFill>
                <a:schemeClr val="bg1"/>
              </a:solidFill>
            </a:endParaRPr>
          </a:p>
        </p:txBody>
      </p:sp>
      <p:sp>
        <p:nvSpPr>
          <p:cNvPr id="13" name="Date Placeholder 6" hidden="1">
            <a:extLst>
              <a:ext uri="{FF2B5EF4-FFF2-40B4-BE49-F238E27FC236}">
                <a16:creationId xmlns:a16="http://schemas.microsoft.com/office/drawing/2014/main" id="{706505A8-87EA-4BA0-B698-35156BC765D0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0" y="51435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14" name="Footer Placeholder 8" hidden="1">
            <a:extLst>
              <a:ext uri="{FF2B5EF4-FFF2-40B4-BE49-F238E27FC236}">
                <a16:creationId xmlns:a16="http://schemas.microsoft.com/office/drawing/2014/main" id="{AB150C2C-2030-498B-8262-6BD5BCCBB34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51435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01399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 TOC -SlideProof Automatic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21EEB37D-7200-466D-8126-8B9017DECD8B}"/>
              </a:ext>
            </a:extLst>
          </p:cNvPr>
          <p:cNvSpPr/>
          <p:nvPr userDrawn="1"/>
        </p:nvSpPr>
        <p:spPr bwMode="white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27000" rIns="54000" bIns="27000" rtlCol="0" anchor="ctr"/>
          <a:lstStyle/>
          <a:p>
            <a:pPr algn="ctr"/>
            <a:endParaRPr lang="en-GB" sz="1500" noProof="0" dirty="0" err="1"/>
          </a:p>
        </p:txBody>
      </p:sp>
      <p:grpSp>
        <p:nvGrpSpPr>
          <p:cNvPr id="3" name="SP Agenda Section" hidden="1"/>
          <p:cNvGrpSpPr/>
          <p:nvPr userDrawn="1"/>
        </p:nvGrpSpPr>
        <p:grpSpPr>
          <a:xfrm>
            <a:off x="431969" y="1143346"/>
            <a:ext cx="8286100" cy="276999"/>
            <a:chOff x="1792773" y="2085631"/>
            <a:chExt cx="8649951" cy="369332"/>
          </a:xfrm>
        </p:grpSpPr>
        <p:sp>
          <p:nvSpPr>
            <p:cNvPr id="20" name="Textbox"/>
            <p:cNvSpPr txBox="1">
              <a:spLocks/>
            </p:cNvSpPr>
            <p:nvPr userDrawn="1"/>
          </p:nvSpPr>
          <p:spPr>
            <a:xfrm>
              <a:off x="3278662" y="2085631"/>
              <a:ext cx="6426329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defTabSz="7000700">
                <a:tabLst>
                  <a:tab pos="7134047" algn="l"/>
                </a:tabLst>
              </a:pPr>
              <a:r>
                <a:rPr lang="en-GB" sz="1500" dirty="0">
                  <a:solidFill>
                    <a:schemeClr val="tx1"/>
                  </a:solidFill>
                </a:rPr>
                <a:t>&lt;TEXT&gt;</a:t>
              </a:r>
            </a:p>
          </p:txBody>
        </p:sp>
        <p:sp>
          <p:nvSpPr>
            <p:cNvPr id="21" name="Textbox"/>
            <p:cNvSpPr txBox="1">
              <a:spLocks/>
            </p:cNvSpPr>
            <p:nvPr userDrawn="1"/>
          </p:nvSpPr>
          <p:spPr>
            <a:xfrm>
              <a:off x="1792773" y="2085631"/>
              <a:ext cx="379556" cy="36933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1500" dirty="0">
                  <a:solidFill>
                    <a:schemeClr val="tx1"/>
                  </a:solidFill>
                </a:rPr>
                <a:t>&lt;N&gt;</a:t>
              </a:r>
            </a:p>
          </p:txBody>
        </p:sp>
        <p:sp>
          <p:nvSpPr>
            <p:cNvPr id="22" name="Textbox"/>
            <p:cNvSpPr txBox="1">
              <a:spLocks/>
            </p:cNvSpPr>
            <p:nvPr userDrawn="1"/>
          </p:nvSpPr>
          <p:spPr>
            <a:xfrm>
              <a:off x="9817944" y="2085631"/>
              <a:ext cx="624780" cy="36933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r"/>
              <a:r>
                <a:rPr lang="en-GB" sz="1500" dirty="0">
                  <a:solidFill>
                    <a:schemeClr val="tx1"/>
                  </a:solidFill>
                </a:rPr>
                <a:t>&lt;P&gt;</a:t>
              </a:r>
            </a:p>
          </p:txBody>
        </p:sp>
        <p:sp>
          <p:nvSpPr>
            <p:cNvPr id="24" name="Textbox"/>
            <p:cNvSpPr txBox="1">
              <a:spLocks/>
            </p:cNvSpPr>
            <p:nvPr userDrawn="1"/>
          </p:nvSpPr>
          <p:spPr>
            <a:xfrm>
              <a:off x="7768928" y="2085631"/>
              <a:ext cx="1257061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1500" dirty="0">
                  <a:noFill/>
                </a:rPr>
                <a:t>&lt;TIMESLOT&gt;</a:t>
              </a:r>
            </a:p>
          </p:txBody>
        </p:sp>
        <p:sp>
          <p:nvSpPr>
            <p:cNvPr id="28" name="Textbox"/>
            <p:cNvSpPr txBox="1">
              <a:spLocks/>
            </p:cNvSpPr>
            <p:nvPr userDrawn="1"/>
          </p:nvSpPr>
          <p:spPr>
            <a:xfrm>
              <a:off x="5920281" y="2085631"/>
              <a:ext cx="1388067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1500" dirty="0">
                  <a:noFill/>
                </a:rPr>
                <a:t>&lt;RESPONSIBLE&gt;</a:t>
              </a:r>
            </a:p>
          </p:txBody>
        </p:sp>
        <p:sp>
          <p:nvSpPr>
            <p:cNvPr id="29" name="Textbox"/>
            <p:cNvSpPr txBox="1">
              <a:spLocks/>
            </p:cNvSpPr>
            <p:nvPr userDrawn="1"/>
          </p:nvSpPr>
          <p:spPr>
            <a:xfrm>
              <a:off x="8665351" y="2085631"/>
              <a:ext cx="684723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1500" dirty="0">
                  <a:noFill/>
                </a:rPr>
                <a:t>&lt;DURATION&gt;</a:t>
              </a:r>
            </a:p>
          </p:txBody>
        </p:sp>
      </p:grpSp>
      <p:grpSp>
        <p:nvGrpSpPr>
          <p:cNvPr id="4" name="SP Agenda Section Highlight" hidden="1"/>
          <p:cNvGrpSpPr>
            <a:grpSpLocks/>
          </p:cNvGrpSpPr>
          <p:nvPr userDrawn="1"/>
        </p:nvGrpSpPr>
        <p:grpSpPr>
          <a:xfrm>
            <a:off x="431784" y="1431071"/>
            <a:ext cx="8276616" cy="276999"/>
            <a:chOff x="1792768" y="2616963"/>
            <a:chExt cx="8650728" cy="369332"/>
          </a:xfrm>
          <a:noFill/>
        </p:grpSpPr>
        <p:sp>
          <p:nvSpPr>
            <p:cNvPr id="32" name="Textbox"/>
            <p:cNvSpPr txBox="1">
              <a:spLocks/>
            </p:cNvSpPr>
            <p:nvPr userDrawn="1"/>
          </p:nvSpPr>
          <p:spPr>
            <a:xfrm>
              <a:off x="3281438" y="2616963"/>
              <a:ext cx="6433325" cy="369332"/>
            </a:xfrm>
            <a:prstGeom prst="rect">
              <a:avLst/>
            </a:prstGeom>
            <a:grpFill/>
          </p:spPr>
          <p:txBody>
            <a:bodyPr wrap="square" lIns="0" tIns="0" rIns="0" bIns="0" rtlCol="0" anchor="ctr">
              <a:noAutofit/>
            </a:bodyPr>
            <a:lstStyle/>
            <a:p>
              <a:pPr defTabSz="7000700">
                <a:tabLst>
                  <a:tab pos="7134047" algn="l"/>
                </a:tabLst>
              </a:pPr>
              <a:r>
                <a:rPr lang="en-GB" sz="1500" b="0" dirty="0">
                  <a:solidFill>
                    <a:schemeClr val="tx1"/>
                  </a:solidFill>
                </a:rPr>
                <a:t>&lt;TEXT&gt;</a:t>
              </a:r>
            </a:p>
          </p:txBody>
        </p:sp>
        <p:sp>
          <p:nvSpPr>
            <p:cNvPr id="33" name="Textbox"/>
            <p:cNvSpPr txBox="1">
              <a:spLocks/>
            </p:cNvSpPr>
            <p:nvPr userDrawn="1"/>
          </p:nvSpPr>
          <p:spPr>
            <a:xfrm>
              <a:off x="1792768" y="2616963"/>
              <a:ext cx="379556" cy="369332"/>
            </a:xfrm>
            <a:prstGeom prst="rect">
              <a:avLst/>
            </a:prstGeom>
            <a:grpFill/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1500" b="0" dirty="0">
                  <a:solidFill>
                    <a:schemeClr val="tx1"/>
                  </a:solidFill>
                </a:rPr>
                <a:t>&lt;N&gt;</a:t>
              </a:r>
            </a:p>
          </p:txBody>
        </p:sp>
        <p:sp>
          <p:nvSpPr>
            <p:cNvPr id="34" name="Textbox"/>
            <p:cNvSpPr txBox="1">
              <a:spLocks/>
            </p:cNvSpPr>
            <p:nvPr userDrawn="1"/>
          </p:nvSpPr>
          <p:spPr>
            <a:xfrm>
              <a:off x="9817944" y="2616963"/>
              <a:ext cx="625552" cy="369332"/>
            </a:xfrm>
            <a:prstGeom prst="rect">
              <a:avLst/>
            </a:prstGeom>
            <a:grpFill/>
          </p:spPr>
          <p:txBody>
            <a:bodyPr wrap="none" lIns="0" tIns="0" rIns="0" bIns="0" rtlCol="0" anchor="ctr">
              <a:noAutofit/>
            </a:bodyPr>
            <a:lstStyle/>
            <a:p>
              <a:pPr algn="r"/>
              <a:r>
                <a:rPr lang="en-GB" sz="1500" b="0" dirty="0">
                  <a:solidFill>
                    <a:schemeClr val="tx1"/>
                  </a:solidFill>
                </a:rPr>
                <a:t>&lt;P&gt;</a:t>
              </a:r>
            </a:p>
          </p:txBody>
        </p:sp>
        <p:sp>
          <p:nvSpPr>
            <p:cNvPr id="35" name="Textbox"/>
            <p:cNvSpPr txBox="1">
              <a:spLocks/>
            </p:cNvSpPr>
            <p:nvPr userDrawn="1"/>
          </p:nvSpPr>
          <p:spPr>
            <a:xfrm>
              <a:off x="7776308" y="2616963"/>
              <a:ext cx="1257061" cy="369332"/>
            </a:xfrm>
            <a:prstGeom prst="rect">
              <a:avLst/>
            </a:prstGeom>
            <a:grp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1500" b="0" dirty="0">
                  <a:noFill/>
                </a:rPr>
                <a:t>&lt;TIMESLOT&gt;</a:t>
              </a:r>
            </a:p>
          </p:txBody>
        </p:sp>
        <p:sp>
          <p:nvSpPr>
            <p:cNvPr id="36" name="Textbox"/>
            <p:cNvSpPr txBox="1">
              <a:spLocks/>
            </p:cNvSpPr>
            <p:nvPr userDrawn="1"/>
          </p:nvSpPr>
          <p:spPr>
            <a:xfrm>
              <a:off x="5926850" y="2616963"/>
              <a:ext cx="1388067" cy="369332"/>
            </a:xfrm>
            <a:prstGeom prst="rect">
              <a:avLst/>
            </a:prstGeom>
            <a:grp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1500" b="0" dirty="0">
                  <a:noFill/>
                </a:rPr>
                <a:t>&lt;RESPONSIBLE&gt;</a:t>
              </a:r>
            </a:p>
          </p:txBody>
        </p:sp>
        <p:sp>
          <p:nvSpPr>
            <p:cNvPr id="37" name="Textbox"/>
            <p:cNvSpPr txBox="1">
              <a:spLocks/>
            </p:cNvSpPr>
            <p:nvPr userDrawn="1"/>
          </p:nvSpPr>
          <p:spPr>
            <a:xfrm>
              <a:off x="8673839" y="2616963"/>
              <a:ext cx="684723" cy="369332"/>
            </a:xfrm>
            <a:prstGeom prst="rect">
              <a:avLst/>
            </a:prstGeom>
            <a:grp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1500" b="0" dirty="0">
                  <a:noFill/>
                </a:rPr>
                <a:t>&lt;DURATION&gt;</a:t>
              </a:r>
            </a:p>
          </p:txBody>
        </p:sp>
      </p:grpSp>
      <p:grpSp>
        <p:nvGrpSpPr>
          <p:cNvPr id="8" name="SP Agenda Subsection" hidden="1"/>
          <p:cNvGrpSpPr>
            <a:grpSpLocks/>
          </p:cNvGrpSpPr>
          <p:nvPr userDrawn="1"/>
        </p:nvGrpSpPr>
        <p:grpSpPr>
          <a:xfrm>
            <a:off x="431802" y="1714096"/>
            <a:ext cx="8277502" cy="276999"/>
            <a:chOff x="2261179" y="3155687"/>
            <a:chExt cx="8173718" cy="369332"/>
          </a:xfrm>
        </p:grpSpPr>
        <p:sp>
          <p:nvSpPr>
            <p:cNvPr id="39" name="Textbox"/>
            <p:cNvSpPr txBox="1">
              <a:spLocks/>
            </p:cNvSpPr>
            <p:nvPr userDrawn="1"/>
          </p:nvSpPr>
          <p:spPr>
            <a:xfrm>
              <a:off x="3667612" y="3155687"/>
              <a:ext cx="6077933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defTabSz="7000700">
                <a:tabLst>
                  <a:tab pos="7134047" algn="l"/>
                </a:tabLst>
              </a:pPr>
              <a:r>
                <a:rPr lang="en-GB" sz="1500" dirty="0">
                  <a:solidFill>
                    <a:schemeClr val="tx1"/>
                  </a:solidFill>
                </a:rPr>
                <a:t>&lt;TEXT&gt;</a:t>
              </a:r>
            </a:p>
          </p:txBody>
        </p:sp>
        <p:sp>
          <p:nvSpPr>
            <p:cNvPr id="40" name="Textbox"/>
            <p:cNvSpPr txBox="1">
              <a:spLocks/>
            </p:cNvSpPr>
            <p:nvPr userDrawn="1"/>
          </p:nvSpPr>
          <p:spPr>
            <a:xfrm>
              <a:off x="2261179" y="3155687"/>
              <a:ext cx="379556" cy="36933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1500" dirty="0">
                  <a:solidFill>
                    <a:schemeClr val="tx1"/>
                  </a:solidFill>
                </a:rPr>
                <a:t>&lt;N&gt;</a:t>
              </a:r>
            </a:p>
          </p:txBody>
        </p:sp>
        <p:sp>
          <p:nvSpPr>
            <p:cNvPr id="41" name="Textbox"/>
            <p:cNvSpPr txBox="1">
              <a:spLocks/>
            </p:cNvSpPr>
            <p:nvPr userDrawn="1"/>
          </p:nvSpPr>
          <p:spPr>
            <a:xfrm>
              <a:off x="9843902" y="3155687"/>
              <a:ext cx="590995" cy="36933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r"/>
              <a:r>
                <a:rPr lang="en-GB" sz="1500" dirty="0">
                  <a:solidFill>
                    <a:schemeClr val="tx1"/>
                  </a:solidFill>
                </a:rPr>
                <a:t>&lt;P&gt;</a:t>
              </a:r>
            </a:p>
          </p:txBody>
        </p:sp>
        <p:sp>
          <p:nvSpPr>
            <p:cNvPr id="42" name="Textbox"/>
            <p:cNvSpPr txBox="1">
              <a:spLocks/>
            </p:cNvSpPr>
            <p:nvPr userDrawn="1"/>
          </p:nvSpPr>
          <p:spPr>
            <a:xfrm>
              <a:off x="7914175" y="3155687"/>
              <a:ext cx="1257061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1500" dirty="0">
                  <a:noFill/>
                </a:rPr>
                <a:t>&lt;TIMESLOT&gt;</a:t>
              </a:r>
            </a:p>
          </p:txBody>
        </p:sp>
        <p:sp>
          <p:nvSpPr>
            <p:cNvPr id="43" name="Textbox"/>
            <p:cNvSpPr txBox="1">
              <a:spLocks/>
            </p:cNvSpPr>
            <p:nvPr userDrawn="1"/>
          </p:nvSpPr>
          <p:spPr>
            <a:xfrm>
              <a:off x="6166884" y="3155687"/>
              <a:ext cx="1388067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1500" dirty="0">
                  <a:noFill/>
                </a:rPr>
                <a:t>&lt;RESPONSIBLE&gt;</a:t>
              </a:r>
            </a:p>
          </p:txBody>
        </p:sp>
        <p:sp>
          <p:nvSpPr>
            <p:cNvPr id="44" name="Textbox"/>
            <p:cNvSpPr txBox="1">
              <a:spLocks/>
            </p:cNvSpPr>
            <p:nvPr userDrawn="1"/>
          </p:nvSpPr>
          <p:spPr>
            <a:xfrm>
              <a:off x="8762124" y="3155687"/>
              <a:ext cx="684723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1500" dirty="0">
                  <a:noFill/>
                </a:rPr>
                <a:t>&lt;DURATION&gt;</a:t>
              </a:r>
            </a:p>
          </p:txBody>
        </p:sp>
      </p:grpSp>
      <p:grpSp>
        <p:nvGrpSpPr>
          <p:cNvPr id="9" name="SP Agenda Subsection Highlight" hidden="1"/>
          <p:cNvGrpSpPr>
            <a:grpSpLocks/>
          </p:cNvGrpSpPr>
          <p:nvPr userDrawn="1"/>
        </p:nvGrpSpPr>
        <p:grpSpPr>
          <a:xfrm>
            <a:off x="431799" y="1999469"/>
            <a:ext cx="8277503" cy="276999"/>
            <a:chOff x="2261179" y="3694411"/>
            <a:chExt cx="8173718" cy="369332"/>
          </a:xfrm>
          <a:noFill/>
        </p:grpSpPr>
        <p:sp>
          <p:nvSpPr>
            <p:cNvPr id="46" name="Textbox"/>
            <p:cNvSpPr txBox="1">
              <a:spLocks/>
            </p:cNvSpPr>
            <p:nvPr userDrawn="1"/>
          </p:nvSpPr>
          <p:spPr>
            <a:xfrm>
              <a:off x="3667612" y="3694411"/>
              <a:ext cx="6077933" cy="369332"/>
            </a:xfrm>
            <a:prstGeom prst="rect">
              <a:avLst/>
            </a:prstGeom>
            <a:grpFill/>
          </p:spPr>
          <p:txBody>
            <a:bodyPr wrap="square" lIns="0" tIns="0" rIns="0" bIns="0" rtlCol="0" anchor="ctr">
              <a:noAutofit/>
            </a:bodyPr>
            <a:lstStyle/>
            <a:p>
              <a:pPr defTabSz="7000700">
                <a:tabLst>
                  <a:tab pos="7134047" algn="l"/>
                </a:tabLst>
              </a:pPr>
              <a:r>
                <a:rPr lang="en-GB" sz="1500" b="0" dirty="0">
                  <a:solidFill>
                    <a:schemeClr val="tx1"/>
                  </a:solidFill>
                </a:rPr>
                <a:t>&lt;TEXT&gt;</a:t>
              </a:r>
            </a:p>
          </p:txBody>
        </p:sp>
        <p:sp>
          <p:nvSpPr>
            <p:cNvPr id="47" name="Textbox"/>
            <p:cNvSpPr txBox="1">
              <a:spLocks/>
            </p:cNvSpPr>
            <p:nvPr userDrawn="1"/>
          </p:nvSpPr>
          <p:spPr>
            <a:xfrm>
              <a:off x="2261179" y="3694411"/>
              <a:ext cx="379556" cy="369332"/>
            </a:xfrm>
            <a:prstGeom prst="rect">
              <a:avLst/>
            </a:prstGeom>
            <a:grpFill/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1500" b="0" dirty="0">
                  <a:solidFill>
                    <a:schemeClr val="tx1"/>
                  </a:solidFill>
                </a:rPr>
                <a:t>&lt;N&gt;</a:t>
              </a:r>
            </a:p>
          </p:txBody>
        </p:sp>
        <p:sp>
          <p:nvSpPr>
            <p:cNvPr id="48" name="Textbox"/>
            <p:cNvSpPr txBox="1">
              <a:spLocks/>
            </p:cNvSpPr>
            <p:nvPr userDrawn="1"/>
          </p:nvSpPr>
          <p:spPr>
            <a:xfrm>
              <a:off x="9843902" y="3694411"/>
              <a:ext cx="590995" cy="369332"/>
            </a:xfrm>
            <a:prstGeom prst="rect">
              <a:avLst/>
            </a:prstGeom>
            <a:grpFill/>
          </p:spPr>
          <p:txBody>
            <a:bodyPr wrap="none" lIns="0" tIns="0" rIns="0" bIns="0" rtlCol="0" anchor="ctr">
              <a:noAutofit/>
            </a:bodyPr>
            <a:lstStyle/>
            <a:p>
              <a:pPr algn="r"/>
              <a:r>
                <a:rPr lang="en-GB" sz="1500" b="0" dirty="0">
                  <a:solidFill>
                    <a:schemeClr val="tx1"/>
                  </a:solidFill>
                </a:rPr>
                <a:t>&lt;P&gt;</a:t>
              </a:r>
            </a:p>
          </p:txBody>
        </p:sp>
        <p:sp>
          <p:nvSpPr>
            <p:cNvPr id="49" name="Textbox"/>
            <p:cNvSpPr txBox="1">
              <a:spLocks/>
            </p:cNvSpPr>
            <p:nvPr userDrawn="1"/>
          </p:nvSpPr>
          <p:spPr>
            <a:xfrm>
              <a:off x="7914175" y="3694411"/>
              <a:ext cx="1257061" cy="369332"/>
            </a:xfrm>
            <a:prstGeom prst="rect">
              <a:avLst/>
            </a:prstGeom>
            <a:grp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1500" b="0" dirty="0">
                  <a:noFill/>
                </a:rPr>
                <a:t>&lt;TIMESLOT&gt;</a:t>
              </a:r>
            </a:p>
          </p:txBody>
        </p:sp>
        <p:sp>
          <p:nvSpPr>
            <p:cNvPr id="50" name="Textbox"/>
            <p:cNvSpPr txBox="1">
              <a:spLocks/>
            </p:cNvSpPr>
            <p:nvPr userDrawn="1"/>
          </p:nvSpPr>
          <p:spPr>
            <a:xfrm>
              <a:off x="6166886" y="3694411"/>
              <a:ext cx="1388067" cy="369332"/>
            </a:xfrm>
            <a:prstGeom prst="rect">
              <a:avLst/>
            </a:prstGeom>
            <a:grp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1500" b="0" dirty="0">
                  <a:noFill/>
                </a:rPr>
                <a:t>&lt;RESPONSIBLE&gt;</a:t>
              </a:r>
            </a:p>
          </p:txBody>
        </p:sp>
        <p:sp>
          <p:nvSpPr>
            <p:cNvPr id="51" name="Textbox"/>
            <p:cNvSpPr txBox="1">
              <a:spLocks/>
            </p:cNvSpPr>
            <p:nvPr userDrawn="1"/>
          </p:nvSpPr>
          <p:spPr>
            <a:xfrm>
              <a:off x="8762125" y="3694411"/>
              <a:ext cx="684723" cy="369332"/>
            </a:xfrm>
            <a:prstGeom prst="rect">
              <a:avLst/>
            </a:prstGeom>
            <a:grp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1500" b="0" dirty="0">
                  <a:noFill/>
                </a:rPr>
                <a:t>&lt;DURATION&gt;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9165E74-A6E6-40F4-946C-FFD2950A9E2B}"/>
              </a:ext>
            </a:extLst>
          </p:cNvPr>
          <p:cNvSpPr>
            <a:spLocks noGrp="1"/>
          </p:cNvSpPr>
          <p:nvPr>
            <p:ph type="title" idx="14" hasCustomPrompt="1"/>
          </p:nvPr>
        </p:nvSpPr>
        <p:spPr/>
        <p:txBody>
          <a:bodyPr/>
          <a:lstStyle>
            <a:lvl1pPr>
              <a:defRPr sz="40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Agenda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E2347-D054-4BE1-B696-594B5B14D496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1AE4B4-561D-4BE3-9774-6EED273A0A2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pic>
        <p:nvPicPr>
          <p:cNvPr id="53" name="Logo">
            <a:extLst>
              <a:ext uri="{FF2B5EF4-FFF2-40B4-BE49-F238E27FC236}">
                <a16:creationId xmlns:a16="http://schemas.microsoft.com/office/drawing/2014/main" id="{9209CACE-99A8-4426-9195-5179941423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344800" y="4814808"/>
            <a:ext cx="367200" cy="100416"/>
          </a:xfrm>
          <a:prstGeom prst="rect">
            <a:avLst/>
          </a:prstGeom>
        </p:spPr>
      </p:pic>
      <p:sp>
        <p:nvSpPr>
          <p:cNvPr id="54" name="Slide Number Placeholder 5 (FAST)">
            <a:extLst>
              <a:ext uri="{FF2B5EF4-FFF2-40B4-BE49-F238E27FC236}">
                <a16:creationId xmlns:a16="http://schemas.microsoft.com/office/drawing/2014/main" id="{0EE03122-080A-448B-8ECB-6C5DA2A8E4B6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84961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 Divider - SlideProof Automatic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2C75C55-8251-4D96-98FF-6B0D5D924280}"/>
              </a:ext>
            </a:extLst>
          </p:cNvPr>
          <p:cNvSpPr/>
          <p:nvPr userDrawn="1"/>
        </p:nvSpPr>
        <p:spPr bwMode="white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27000" rIns="54000" bIns="27000" rtlCol="0" anchor="ctr"/>
          <a:lstStyle/>
          <a:p>
            <a:pPr algn="ctr"/>
            <a:endParaRPr lang="en-GB" sz="1500" noProof="0" dirty="0" err="1"/>
          </a:p>
        </p:txBody>
      </p:sp>
      <p:grpSp>
        <p:nvGrpSpPr>
          <p:cNvPr id="71" name="SP Agenda Section" hidden="1">
            <a:extLst>
              <a:ext uri="{FF2B5EF4-FFF2-40B4-BE49-F238E27FC236}">
                <a16:creationId xmlns:a16="http://schemas.microsoft.com/office/drawing/2014/main" id="{91D61CFA-1A29-4B89-8F49-1E216E25DD2B}"/>
              </a:ext>
            </a:extLst>
          </p:cNvPr>
          <p:cNvGrpSpPr>
            <a:grpSpLocks/>
          </p:cNvGrpSpPr>
          <p:nvPr userDrawn="1"/>
        </p:nvGrpSpPr>
        <p:grpSpPr>
          <a:xfrm>
            <a:off x="433389" y="1155114"/>
            <a:ext cx="8438812" cy="276999"/>
            <a:chOff x="1830131" y="2085631"/>
            <a:chExt cx="6631327" cy="369332"/>
          </a:xfrm>
        </p:grpSpPr>
        <p:sp>
          <p:nvSpPr>
            <p:cNvPr id="72" name="Textbox">
              <a:extLst>
                <a:ext uri="{FF2B5EF4-FFF2-40B4-BE49-F238E27FC236}">
                  <a16:creationId xmlns:a16="http://schemas.microsoft.com/office/drawing/2014/main" id="{8BF45C0E-D24F-4800-98B2-20E0A3AC8C3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863041" y="2085631"/>
              <a:ext cx="5598417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l" defTabSz="7000700">
                <a:tabLst>
                  <a:tab pos="7134047" algn="l"/>
                </a:tabLst>
              </a:pPr>
              <a:r>
                <a:rPr lang="en-GB" sz="4050" b="0" dirty="0">
                  <a:solidFill>
                    <a:schemeClr val="tx1"/>
                  </a:solidFill>
                </a:rPr>
                <a:t>&lt;TEXT&gt;</a:t>
              </a:r>
            </a:p>
          </p:txBody>
        </p:sp>
        <p:sp>
          <p:nvSpPr>
            <p:cNvPr id="73" name="Textbox">
              <a:extLst>
                <a:ext uri="{FF2B5EF4-FFF2-40B4-BE49-F238E27FC236}">
                  <a16:creationId xmlns:a16="http://schemas.microsoft.com/office/drawing/2014/main" id="{B36140C3-09D5-4D3F-906D-270C63E34027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830131" y="2085631"/>
              <a:ext cx="251165" cy="36933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l"/>
              <a:r>
                <a:rPr lang="en-GB" sz="4050" b="0" dirty="0">
                  <a:solidFill>
                    <a:schemeClr val="tx1"/>
                  </a:solidFill>
                </a:rPr>
                <a:t>&lt;N&gt;</a:t>
              </a:r>
            </a:p>
          </p:txBody>
        </p:sp>
        <p:sp>
          <p:nvSpPr>
            <p:cNvPr id="74" name="Textbox">
              <a:extLst>
                <a:ext uri="{FF2B5EF4-FFF2-40B4-BE49-F238E27FC236}">
                  <a16:creationId xmlns:a16="http://schemas.microsoft.com/office/drawing/2014/main" id="{871FFF1F-6558-47A3-B57A-1327C25BF06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5631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en-GB" sz="4050" b="0" dirty="0">
                  <a:solidFill>
                    <a:srgbClr val="000000">
                      <a:alpha val="0"/>
                    </a:srgbClr>
                  </a:solidFill>
                </a:rPr>
                <a:t>&lt;P&gt;</a:t>
              </a:r>
            </a:p>
          </p:txBody>
        </p:sp>
        <p:sp>
          <p:nvSpPr>
            <p:cNvPr id="75" name="Textbox">
              <a:extLst>
                <a:ext uri="{FF2B5EF4-FFF2-40B4-BE49-F238E27FC236}">
                  <a16:creationId xmlns:a16="http://schemas.microsoft.com/office/drawing/2014/main" id="{98FFC8B2-AAEA-4B46-BACD-C8587958201A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5631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4050" b="0" dirty="0">
                  <a:solidFill>
                    <a:srgbClr val="000000">
                      <a:alpha val="0"/>
                    </a:srgbClr>
                  </a:solidFill>
                </a:rPr>
                <a:t>&lt;TIMESLOT&gt;</a:t>
              </a:r>
            </a:p>
          </p:txBody>
        </p:sp>
        <p:sp>
          <p:nvSpPr>
            <p:cNvPr id="76" name="Textbox">
              <a:extLst>
                <a:ext uri="{FF2B5EF4-FFF2-40B4-BE49-F238E27FC236}">
                  <a16:creationId xmlns:a16="http://schemas.microsoft.com/office/drawing/2014/main" id="{0E8F7A35-E5F6-48B1-BC2B-4D8D2886AA7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5631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4050" b="0" dirty="0">
                  <a:solidFill>
                    <a:srgbClr val="000000">
                      <a:alpha val="0"/>
                    </a:srgbClr>
                  </a:solidFill>
                </a:rPr>
                <a:t>&lt;RESPONSIBLE&gt;</a:t>
              </a:r>
            </a:p>
          </p:txBody>
        </p:sp>
        <p:sp>
          <p:nvSpPr>
            <p:cNvPr id="77" name="Textbox">
              <a:extLst>
                <a:ext uri="{FF2B5EF4-FFF2-40B4-BE49-F238E27FC236}">
                  <a16:creationId xmlns:a16="http://schemas.microsoft.com/office/drawing/2014/main" id="{D42D33A2-C40A-44B6-BE0C-4D7653C496B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5631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4050" b="0" dirty="0">
                  <a:solidFill>
                    <a:srgbClr val="000000">
                      <a:alpha val="0"/>
                    </a:srgbClr>
                  </a:solidFill>
                </a:rPr>
                <a:t>&lt;DURATION&gt;</a:t>
              </a:r>
            </a:p>
          </p:txBody>
        </p:sp>
      </p:grpSp>
      <p:grpSp>
        <p:nvGrpSpPr>
          <p:cNvPr id="78" name="SP Agenda Subsection" hidden="1">
            <a:extLst>
              <a:ext uri="{FF2B5EF4-FFF2-40B4-BE49-F238E27FC236}">
                <a16:creationId xmlns:a16="http://schemas.microsoft.com/office/drawing/2014/main" id="{3CDEAECC-3C3D-40DC-8048-05157150AD6E}"/>
              </a:ext>
            </a:extLst>
          </p:cNvPr>
          <p:cNvGrpSpPr>
            <a:grpSpLocks/>
          </p:cNvGrpSpPr>
          <p:nvPr userDrawn="1"/>
        </p:nvGrpSpPr>
        <p:grpSpPr>
          <a:xfrm>
            <a:off x="880024" y="1714064"/>
            <a:ext cx="7992174" cy="276999"/>
            <a:chOff x="2070583" y="2085631"/>
            <a:chExt cx="6390874" cy="369332"/>
          </a:xfrm>
        </p:grpSpPr>
        <p:sp>
          <p:nvSpPr>
            <p:cNvPr id="79" name="Textbox">
              <a:extLst>
                <a:ext uri="{FF2B5EF4-FFF2-40B4-BE49-F238E27FC236}">
                  <a16:creationId xmlns:a16="http://schemas.microsoft.com/office/drawing/2014/main" id="{584D4FFB-892A-49C8-973F-893B258E19B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027181" y="2085631"/>
              <a:ext cx="5434276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defTabSz="7000700">
                <a:tabLst>
                  <a:tab pos="7134047" algn="l"/>
                </a:tabLst>
              </a:pPr>
              <a:r>
                <a:rPr lang="en-GB" sz="2700" b="0" dirty="0">
                  <a:solidFill>
                    <a:schemeClr val="tx1"/>
                  </a:solidFill>
                </a:rPr>
                <a:t>&lt;TEXT&gt;</a:t>
              </a:r>
            </a:p>
          </p:txBody>
        </p:sp>
        <p:sp>
          <p:nvSpPr>
            <p:cNvPr id="80" name="Textbox">
              <a:extLst>
                <a:ext uri="{FF2B5EF4-FFF2-40B4-BE49-F238E27FC236}">
                  <a16:creationId xmlns:a16="http://schemas.microsoft.com/office/drawing/2014/main" id="{BB144044-4B4E-495D-8D8D-9D01BCCA9A24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070583" y="2085631"/>
              <a:ext cx="379556" cy="36933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l"/>
              <a:r>
                <a:rPr lang="en-GB" sz="2700" b="0" dirty="0">
                  <a:solidFill>
                    <a:schemeClr val="tx1"/>
                  </a:solidFill>
                </a:rPr>
                <a:t>&lt;N&gt;</a:t>
              </a:r>
            </a:p>
          </p:txBody>
        </p:sp>
        <p:sp>
          <p:nvSpPr>
            <p:cNvPr id="81" name="Textbox">
              <a:extLst>
                <a:ext uri="{FF2B5EF4-FFF2-40B4-BE49-F238E27FC236}">
                  <a16:creationId xmlns:a16="http://schemas.microsoft.com/office/drawing/2014/main" id="{72849E41-8C22-4F28-A058-02BC25DF49BB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6339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en-GB" sz="4050" b="0" dirty="0">
                  <a:solidFill>
                    <a:srgbClr val="000000">
                      <a:alpha val="0"/>
                    </a:srgbClr>
                  </a:solidFill>
                </a:rPr>
                <a:t>&lt;P&gt;</a:t>
              </a:r>
            </a:p>
          </p:txBody>
        </p:sp>
        <p:sp>
          <p:nvSpPr>
            <p:cNvPr id="82" name="Textbox">
              <a:extLst>
                <a:ext uri="{FF2B5EF4-FFF2-40B4-BE49-F238E27FC236}">
                  <a16:creationId xmlns:a16="http://schemas.microsoft.com/office/drawing/2014/main" id="{CA1BEB0B-B88B-4782-BF66-3BC90122CA1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6339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4050" b="0" dirty="0">
                  <a:solidFill>
                    <a:srgbClr val="000000">
                      <a:alpha val="0"/>
                    </a:srgbClr>
                  </a:solidFill>
                </a:rPr>
                <a:t>&lt;TIMESLOT&gt;</a:t>
              </a:r>
            </a:p>
          </p:txBody>
        </p:sp>
        <p:sp>
          <p:nvSpPr>
            <p:cNvPr id="83" name="Textbox">
              <a:extLst>
                <a:ext uri="{FF2B5EF4-FFF2-40B4-BE49-F238E27FC236}">
                  <a16:creationId xmlns:a16="http://schemas.microsoft.com/office/drawing/2014/main" id="{2488CE60-C0C7-4375-8E28-316DE55D3DE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6339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4050" b="0" dirty="0">
                  <a:solidFill>
                    <a:srgbClr val="000000">
                      <a:alpha val="0"/>
                    </a:srgbClr>
                  </a:solidFill>
                </a:rPr>
                <a:t>&lt;RESPONSIBLE&gt;</a:t>
              </a:r>
            </a:p>
          </p:txBody>
        </p:sp>
        <p:sp>
          <p:nvSpPr>
            <p:cNvPr id="84" name="Textbox">
              <a:extLst>
                <a:ext uri="{FF2B5EF4-FFF2-40B4-BE49-F238E27FC236}">
                  <a16:creationId xmlns:a16="http://schemas.microsoft.com/office/drawing/2014/main" id="{FDCF7982-797D-46DB-BA8C-F96B93FBBFA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6339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4050" b="0" dirty="0">
                  <a:solidFill>
                    <a:srgbClr val="000000">
                      <a:alpha val="0"/>
                    </a:srgbClr>
                  </a:solidFill>
                </a:rPr>
                <a:t>&lt;DURATION&gt;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E03093-7FDA-45E2-9ECD-2DB190A59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17EF7F-6E87-4AD5-9A77-ACDC47ED8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pic>
        <p:nvPicPr>
          <p:cNvPr id="21" name="Logo">
            <a:extLst>
              <a:ext uri="{FF2B5EF4-FFF2-40B4-BE49-F238E27FC236}">
                <a16:creationId xmlns:a16="http://schemas.microsoft.com/office/drawing/2014/main" id="{B7FB6307-7921-4F62-9567-7CE4D5ED6D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344800" y="4814808"/>
            <a:ext cx="367200" cy="100416"/>
          </a:xfrm>
          <a:prstGeom prst="rect">
            <a:avLst/>
          </a:prstGeom>
        </p:spPr>
      </p:pic>
      <p:sp>
        <p:nvSpPr>
          <p:cNvPr id="22" name="Slide Number Placeholder 5 (FAST)">
            <a:extLst>
              <a:ext uri="{FF2B5EF4-FFF2-40B4-BE49-F238E27FC236}">
                <a16:creationId xmlns:a16="http://schemas.microsoft.com/office/drawing/2014/main" id="{4C3C721D-4D46-4B5F-9280-22EBC4B4C94E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8185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dark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ggund">
            <a:extLst>
              <a:ext uri="{FF2B5EF4-FFF2-40B4-BE49-F238E27FC236}">
                <a16:creationId xmlns:a16="http://schemas.microsoft.com/office/drawing/2014/main" id="{C97E494B-1242-4CDF-8717-F2C28081C7B1}"/>
              </a:ext>
            </a:extLst>
          </p:cNvPr>
          <p:cNvSpPr/>
          <p:nvPr userDrawn="1"/>
        </p:nvSpPr>
        <p:spPr bwMode="ltGray">
          <a:xfrm>
            <a:off x="0" y="0"/>
            <a:ext cx="91449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 noProof="0" dirty="0" err="1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FBD095B-30F1-4036-8224-02A6852D525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1"/>
            <a:ext cx="9144000" cy="51435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2000" tIns="72000">
            <a:noAutofit/>
          </a:bodyPr>
          <a:lstStyle>
            <a:lvl1pPr marL="0" indent="0" algn="l">
              <a:buNone/>
              <a:defRPr sz="10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on frame and insert dark picture using the Insert tab › Pictures or insert picture via Templafy Images</a:t>
            </a:r>
          </a:p>
        </p:txBody>
      </p:sp>
      <p:sp>
        <p:nvSpPr>
          <p:cNvPr id="9" name="Text Placeholder logo">
            <a:extLst>
              <a:ext uri="{FF2B5EF4-FFF2-40B4-BE49-F238E27FC236}">
                <a16:creationId xmlns:a16="http://schemas.microsoft.com/office/drawing/2014/main" id="{1C420F0E-28F4-45E9-AEF3-1A90B860DED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000" y="252000"/>
            <a:ext cx="828000" cy="2268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 b="0">
                <a:noFill/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3387" y="1026000"/>
            <a:ext cx="7128000" cy="1242000"/>
          </a:xfrm>
        </p:spPr>
        <p:txBody>
          <a:bodyPr anchor="t"/>
          <a:lstStyle>
            <a:lvl1pPr algn="l" eaLnBrk="1">
              <a:lnSpc>
                <a:spcPct val="95000"/>
              </a:lnSpc>
              <a:defRPr sz="4800">
                <a:solidFill>
                  <a:schemeClr val="bg1"/>
                </a:solidFill>
                <a:latin typeface="+mj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1999" y="2516400"/>
            <a:ext cx="7128000" cy="550800"/>
          </a:xfrm>
        </p:spPr>
        <p:txBody>
          <a:bodyPr/>
          <a:lstStyle>
            <a:lvl1pPr marL="0" indent="0" algn="l" eaLnBrk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800" b="1" baseline="0">
                <a:solidFill>
                  <a:schemeClr val="bg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2pPr>
            <a:lvl3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3pPr>
            <a:lvl4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4pPr>
            <a:lvl5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5pPr>
            <a:lvl6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6pPr>
            <a:lvl7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7pPr>
            <a:lvl8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8pPr>
            <a:lvl9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2365200" y="4766400"/>
            <a:ext cx="1947600" cy="158400"/>
          </a:xfrm>
        </p:spPr>
        <p:txBody>
          <a:bodyPr anchor="b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1" baseline="0">
                <a:solidFill>
                  <a:schemeClr val="bg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2pPr>
            <a:lvl3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3pPr>
            <a:lvl4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4pPr>
            <a:lvl5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5pPr>
            <a:lvl6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6pPr>
            <a:lvl7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7pPr>
            <a:lvl8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8pPr>
            <a:lvl9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Click to add subject or name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>
          <a:xfrm>
            <a:off x="432000" y="4766400"/>
            <a:ext cx="1684800" cy="1584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eaLnBrk="1">
              <a:lnSpc>
                <a:spcPct val="100000"/>
              </a:lnSpc>
              <a:defRPr sz="800" b="1">
                <a:solidFill>
                  <a:schemeClr val="bg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76850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Time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206AF1DB-5B44-40E3-894A-ED4661FC209D}"/>
              </a:ext>
            </a:extLst>
          </p:cNvPr>
          <p:cNvSpPr/>
          <p:nvPr userDrawn="1"/>
        </p:nvSpPr>
        <p:spPr bwMode="white">
          <a:xfrm>
            <a:off x="0" y="0"/>
            <a:ext cx="91449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 noProof="0" dirty="0" err="1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1866EA2-3E59-4F1F-9491-F0B8D3CB6D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252000"/>
            <a:ext cx="8280000" cy="575088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add Agenda title</a:t>
            </a:r>
            <a:endParaRPr lang="en-GB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D485AA6-92EE-46D3-8826-CF357E1A458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2000" y="1029600"/>
            <a:ext cx="1209600" cy="3420000"/>
          </a:xfrm>
        </p:spPr>
        <p:txBody>
          <a:bodyPr/>
          <a:lstStyle>
            <a:lvl1pPr marL="0" indent="0">
              <a:lnSpc>
                <a:spcPts val="2175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2175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ts val="2175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ts val="2175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ts val="2175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ts val="2175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ts val="2175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ts val="2175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ts val="2175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GB" dirty="0"/>
              <a:t>09:00-10:00</a:t>
            </a:r>
          </a:p>
          <a:p>
            <a:pPr lvl="1"/>
            <a:r>
              <a:rPr lang="en-GB" dirty="0"/>
              <a:t>02</a:t>
            </a:r>
          </a:p>
          <a:p>
            <a:pPr lvl="2"/>
            <a:r>
              <a:rPr lang="en-GB" dirty="0"/>
              <a:t>03</a:t>
            </a:r>
          </a:p>
          <a:p>
            <a:pPr lvl="3"/>
            <a:r>
              <a:rPr lang="en-GB" dirty="0"/>
              <a:t>04</a:t>
            </a:r>
          </a:p>
          <a:p>
            <a:pPr lvl="4"/>
            <a:r>
              <a:rPr lang="en-GB" dirty="0"/>
              <a:t>05</a:t>
            </a:r>
          </a:p>
          <a:p>
            <a:pPr lvl="5"/>
            <a:r>
              <a:rPr lang="en-GB" dirty="0"/>
              <a:t>06</a:t>
            </a:r>
          </a:p>
          <a:p>
            <a:pPr lvl="6"/>
            <a:r>
              <a:rPr lang="en-GB" dirty="0"/>
              <a:t>07</a:t>
            </a:r>
          </a:p>
          <a:p>
            <a:pPr lvl="7"/>
            <a:r>
              <a:rPr lang="en-GB" dirty="0"/>
              <a:t>08</a:t>
            </a:r>
          </a:p>
          <a:p>
            <a:pPr lvl="8"/>
            <a:r>
              <a:rPr lang="en-GB" dirty="0"/>
              <a:t>09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1908901" y="1029600"/>
            <a:ext cx="6803300" cy="3420000"/>
          </a:xfrm>
        </p:spPr>
        <p:txBody>
          <a:bodyPr/>
          <a:lstStyle>
            <a:lvl1pPr marL="0" indent="0">
              <a:lnSpc>
                <a:spcPts val="2175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2175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ts val="2175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ts val="2175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ts val="2175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ts val="2175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ts val="2175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ts val="2175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ts val="2175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Click to add Agenda point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F917D078-86DA-42DB-B911-886B29E5F76B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B6D7C61-B973-4F81-8768-45AD5C0D3422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pic>
        <p:nvPicPr>
          <p:cNvPr id="12" name="Logo">
            <a:extLst>
              <a:ext uri="{FF2B5EF4-FFF2-40B4-BE49-F238E27FC236}">
                <a16:creationId xmlns:a16="http://schemas.microsoft.com/office/drawing/2014/main" id="{0D92C097-0F71-4A74-B24B-EA803C23A9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344800" y="4814808"/>
            <a:ext cx="367200" cy="100416"/>
          </a:xfrm>
          <a:prstGeom prst="rect">
            <a:avLst/>
          </a:prstGeom>
        </p:spPr>
      </p:pic>
      <p:sp>
        <p:nvSpPr>
          <p:cNvPr id="14" name="Slide Number Placeholder 5 (FAST)">
            <a:extLst>
              <a:ext uri="{FF2B5EF4-FFF2-40B4-BE49-F238E27FC236}">
                <a16:creationId xmlns:a16="http://schemas.microsoft.com/office/drawing/2014/main" id="{E2752BD8-BE4E-4AD0-A94A-BD3DC589BC77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83169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206AF1DB-5B44-40E3-894A-ED4661FC209D}"/>
              </a:ext>
            </a:extLst>
          </p:cNvPr>
          <p:cNvSpPr/>
          <p:nvPr userDrawn="1"/>
        </p:nvSpPr>
        <p:spPr bwMode="white">
          <a:xfrm>
            <a:off x="0" y="0"/>
            <a:ext cx="91449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 noProof="0" dirty="0" err="1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1866EA2-3E59-4F1F-9491-F0B8D3CB6D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252000"/>
            <a:ext cx="8280000" cy="575088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add Agenda title</a:t>
            </a:r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9F4716C-9221-4692-8911-EF8F39D2D8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1" y="1029600"/>
            <a:ext cx="8276400" cy="3420000"/>
          </a:xfrm>
        </p:spPr>
        <p:txBody>
          <a:bodyPr tIns="216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50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5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50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50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500">
                <a:solidFill>
                  <a:schemeClr val="tx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500">
                <a:solidFill>
                  <a:schemeClr val="tx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500">
                <a:solidFill>
                  <a:schemeClr val="tx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500">
                <a:solidFill>
                  <a:schemeClr val="tx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50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Click to add agenda point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65CD90-C414-4A15-A278-B6A194770CF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6079E2-07E2-4425-B2D7-C877DDC1948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pic>
        <p:nvPicPr>
          <p:cNvPr id="14" name="Logo">
            <a:extLst>
              <a:ext uri="{FF2B5EF4-FFF2-40B4-BE49-F238E27FC236}">
                <a16:creationId xmlns:a16="http://schemas.microsoft.com/office/drawing/2014/main" id="{77969EBE-D477-4048-A87C-DD29F953D9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344800" y="4814808"/>
            <a:ext cx="367200" cy="100416"/>
          </a:xfrm>
          <a:prstGeom prst="rect">
            <a:avLst/>
          </a:prstGeom>
        </p:spPr>
      </p:pic>
      <p:sp>
        <p:nvSpPr>
          <p:cNvPr id="15" name="Slide Number Placeholder 5 (FAST)">
            <a:extLst>
              <a:ext uri="{FF2B5EF4-FFF2-40B4-BE49-F238E27FC236}">
                <a16:creationId xmlns:a16="http://schemas.microsoft.com/office/drawing/2014/main" id="{8363E194-0C85-4CEF-ACEE-EF5BAD2B850B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25843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Tim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ggund"/>
          <p:cNvSpPr/>
          <p:nvPr userDrawn="1"/>
        </p:nvSpPr>
        <p:spPr bwMode="ltGray">
          <a:xfrm>
            <a:off x="0" y="0"/>
            <a:ext cx="91449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2000" y="827088"/>
            <a:ext cx="6948000" cy="2404812"/>
          </a:xfrm>
        </p:spPr>
        <p:txBody>
          <a:bodyPr anchor="t" anchorCtr="0"/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6" name="Pladsholder til tekst 5">
            <a:extLst>
              <a:ext uri="{FF2B5EF4-FFF2-40B4-BE49-F238E27FC236}">
                <a16:creationId xmlns:a16="http://schemas.microsoft.com/office/drawing/2014/main" id="{9CAB55B8-171B-4F1C-833B-2E4E8489F74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2000" y="250825"/>
            <a:ext cx="6948000" cy="576263"/>
          </a:xfrm>
        </p:spPr>
        <p:txBody>
          <a:bodyPr tIns="0" bIns="0" anchor="t" anchorCtr="0"/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 b="0">
                <a:solidFill>
                  <a:schemeClr val="tx1"/>
                </a:solidFill>
                <a:latin typeface="+mj-lt"/>
              </a:defRPr>
            </a:lvl1pPr>
            <a:lvl2pPr>
              <a:buNone/>
              <a:defRPr/>
            </a:lvl2pPr>
          </a:lstStyle>
          <a:p>
            <a:pPr lvl="0"/>
            <a:r>
              <a:rPr lang="en-GB" dirty="0"/>
              <a:t>Click to add time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113E86-62B0-4A42-8910-20CA5360F85E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81767-1FB6-446D-91F4-4B622059F5EF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id="{CE278556-6C06-4435-A2AE-EA25A1568A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344800" y="4814808"/>
            <a:ext cx="367200" cy="100416"/>
          </a:xfrm>
          <a:prstGeom prst="rect">
            <a:avLst/>
          </a:prstGeom>
        </p:spPr>
      </p:pic>
      <p:sp>
        <p:nvSpPr>
          <p:cNvPr id="10" name="Slide Number Placeholder 5 (FAST)">
            <a:extLst>
              <a:ext uri="{FF2B5EF4-FFF2-40B4-BE49-F238E27FC236}">
                <a16:creationId xmlns:a16="http://schemas.microsoft.com/office/drawing/2014/main" id="{1AC19423-0B5F-4075-BF2C-917496EB3979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47064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21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ggund"/>
          <p:cNvSpPr/>
          <p:nvPr userDrawn="1"/>
        </p:nvSpPr>
        <p:spPr bwMode="ltGray">
          <a:xfrm>
            <a:off x="0" y="0"/>
            <a:ext cx="91449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2000" y="250825"/>
            <a:ext cx="6948000" cy="3542675"/>
          </a:xfrm>
        </p:spPr>
        <p:txBody>
          <a:bodyPr anchor="t" anchorCtr="0"/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F9D778-5323-4710-AF37-B75701896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9412F9-6B5D-4840-B0BF-C93A26CF7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pic>
        <p:nvPicPr>
          <p:cNvPr id="8" name="Logo">
            <a:extLst>
              <a:ext uri="{FF2B5EF4-FFF2-40B4-BE49-F238E27FC236}">
                <a16:creationId xmlns:a16="http://schemas.microsoft.com/office/drawing/2014/main" id="{6201C7F1-CEFA-461D-821F-AB5BD61F2D8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344800" y="4814808"/>
            <a:ext cx="367200" cy="100416"/>
          </a:xfrm>
          <a:prstGeom prst="rect">
            <a:avLst/>
          </a:prstGeom>
        </p:spPr>
      </p:pic>
      <p:sp>
        <p:nvSpPr>
          <p:cNvPr id="11" name="Slide Number Placeholder 5 (FAST)">
            <a:extLst>
              <a:ext uri="{FF2B5EF4-FFF2-40B4-BE49-F238E27FC236}">
                <a16:creationId xmlns:a16="http://schemas.microsoft.com/office/drawing/2014/main" id="{73ED603D-6388-4533-B1AD-A8A9B97A82BC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3574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21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light Pictu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ggund">
            <a:extLst>
              <a:ext uri="{FF2B5EF4-FFF2-40B4-BE49-F238E27FC236}">
                <a16:creationId xmlns:a16="http://schemas.microsoft.com/office/drawing/2014/main" id="{0B4DB74D-201F-4D10-88F9-7058A4F6DAB5}"/>
              </a:ext>
            </a:extLst>
          </p:cNvPr>
          <p:cNvSpPr/>
          <p:nvPr userDrawn="1"/>
        </p:nvSpPr>
        <p:spPr bwMode="ltGray">
          <a:xfrm>
            <a:off x="0" y="0"/>
            <a:ext cx="91449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 noProof="0" dirty="0" err="1"/>
          </a:p>
        </p:txBody>
      </p:sp>
      <p:sp>
        <p:nvSpPr>
          <p:cNvPr id="22" name="Slide Number Placeholder 5 (FAST)">
            <a:extLst>
              <a:ext uri="{FF2B5EF4-FFF2-40B4-BE49-F238E27FC236}">
                <a16:creationId xmlns:a16="http://schemas.microsoft.com/office/drawing/2014/main" id="{34AB8DD2-BA18-481C-B2B2-070E0605BDA0}"/>
              </a:ext>
            </a:extLst>
          </p:cNvPr>
          <p:cNvSpPr txBox="1">
            <a:spLocks/>
          </p:cNvSpPr>
          <p:nvPr userDrawn="1"/>
        </p:nvSpPr>
        <p:spPr>
          <a:xfrm>
            <a:off x="8482459" y="4806209"/>
            <a:ext cx="231329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Picture Placeholder 1">
            <a:extLst>
              <a:ext uri="{FF2B5EF4-FFF2-40B4-BE49-F238E27FC236}">
                <a16:creationId xmlns:a16="http://schemas.microsoft.com/office/drawing/2014/main" id="{A29CC775-EF9B-4EFE-84DC-55B293A21DE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1"/>
            <a:ext cx="9144899" cy="51461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0" tIns="576000" bIns="0" anchor="ctr" anchorCtr="0">
            <a:noAutofit/>
          </a:bodyPr>
          <a:lstStyle>
            <a:lvl1pPr marL="0" indent="0" algn="ctr">
              <a:buNone/>
              <a:defRPr sz="1200" b="0"/>
            </a:lvl1pPr>
          </a:lstStyle>
          <a:p>
            <a:r>
              <a:rPr lang="en-GB" dirty="0"/>
              <a:t>Click icon to add light picture or click on frame and insert picture via Templafy Images</a:t>
            </a:r>
          </a:p>
        </p:txBody>
      </p:sp>
      <p:sp>
        <p:nvSpPr>
          <p:cNvPr id="21" name="Text Placeholder logo">
            <a:extLst>
              <a:ext uri="{FF2B5EF4-FFF2-40B4-BE49-F238E27FC236}">
                <a16:creationId xmlns:a16="http://schemas.microsoft.com/office/drawing/2014/main" id="{233F969C-C7AD-4BCC-B5FD-087EAB2C46D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44800" y="4814424"/>
            <a:ext cx="367200" cy="1008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 b="0">
                <a:noFill/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E0E29ED-1235-44A1-A6AD-E20666D3B10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1800" y="250826"/>
            <a:ext cx="6948000" cy="2052000"/>
          </a:xfrm>
        </p:spPr>
        <p:txBody>
          <a:bodyPr anchor="t" anchorCtr="0"/>
          <a:lstStyle>
            <a:lvl1pPr algn="l"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15" name="Footer Placeholder 6" hidden="1">
            <a:extLst>
              <a:ext uri="{FF2B5EF4-FFF2-40B4-BE49-F238E27FC236}">
                <a16:creationId xmlns:a16="http://schemas.microsoft.com/office/drawing/2014/main" id="{DFF77965-4468-4EDB-BB15-0B43C7ED117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0" y="51435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20" name="Pladsholder til dato 12" hidden="1">
            <a:extLst>
              <a:ext uri="{FF2B5EF4-FFF2-40B4-BE49-F238E27FC236}">
                <a16:creationId xmlns:a16="http://schemas.microsoft.com/office/drawing/2014/main" id="{F450F3E5-A67D-4EF2-9F55-E28390DE874F}"/>
              </a:ext>
            </a:extLst>
          </p:cNvPr>
          <p:cNvSpPr>
            <a:spLocks noGrp="1"/>
          </p:cNvSpPr>
          <p:nvPr>
            <p:ph type="dt" sz="half" idx="24"/>
          </p:nvPr>
        </p:nvSpPr>
        <p:spPr>
          <a:xfrm>
            <a:off x="0" y="51435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29703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215">
          <p15:clr>
            <a:srgbClr val="A4A3A4"/>
          </p15:clr>
        </p15:guide>
      </p15:sldGuideLst>
    </p:ext>
  </p:extLs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" Type="http://schemas.openxmlformats.org/officeDocument/2006/relationships/slideLayout" Target="../slideLayouts/slideLayout3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theme" Target="../theme/theme1.xml"/><Relationship Id="rId36" Type="http://schemas.openxmlformats.org/officeDocument/2006/relationships/tags" Target="../tags/tag2.xml"/><Relationship Id="rId37" Type="http://schemas.openxmlformats.org/officeDocument/2006/relationships/tags" Target="../tags/tag3.xml"/><Relationship Id="rId38" Type="http://schemas.openxmlformats.org/officeDocument/2006/relationships/tags" Target="../tags/tag4.xml"/><Relationship Id="rId39" Type="http://schemas.openxmlformats.org/officeDocument/2006/relationships/tags" Target="../tags/tag5.xml"/><Relationship Id="rId4" Type="http://schemas.openxmlformats.org/officeDocument/2006/relationships/slideLayout" Target="../slideLayouts/slideLayout4.xml"/><Relationship Id="rId40" Type="http://schemas.openxmlformats.org/officeDocument/2006/relationships/tags" Target="../tags/tag6.xml"/><Relationship Id="rId41" Type="http://schemas.openxmlformats.org/officeDocument/2006/relationships/tags" Target="../tags/tag7.xml"/><Relationship Id="rId42" Type="http://schemas.openxmlformats.org/officeDocument/2006/relationships/tags" Target="../tags/tag8.xml"/><Relationship Id="rId43" Type="http://schemas.openxmlformats.org/officeDocument/2006/relationships/tags" Target="../tags/tag9.xml"/><Relationship Id="rId44" Type="http://schemas.openxmlformats.org/officeDocument/2006/relationships/tags" Target="../tags/tag10.xml"/><Relationship Id="rId45" Type="http://schemas.openxmlformats.org/officeDocument/2006/relationships/tags" Target="../tags/tag11.xml"/><Relationship Id="rId46" Type="http://schemas.openxmlformats.org/officeDocument/2006/relationships/tags" Target="../tags/tag12.xml"/><Relationship Id="rId47" Type="http://schemas.openxmlformats.org/officeDocument/2006/relationships/tags" Target="../tags/tag13.xml"/><Relationship Id="rId48" Type="http://schemas.openxmlformats.org/officeDocument/2006/relationships/tags" Target="../tags/tag14.xml"/><Relationship Id="rId49" Type="http://schemas.openxmlformats.org/officeDocument/2006/relationships/tags" Target="../tags/tag15.xml"/><Relationship Id="rId5" Type="http://schemas.openxmlformats.org/officeDocument/2006/relationships/slideLayout" Target="../slideLayouts/slideLayout5.xml"/><Relationship Id="rId50" Type="http://schemas.openxmlformats.org/officeDocument/2006/relationships/tags" Target="../tags/tag16.xml"/><Relationship Id="rId51" Type="http://schemas.openxmlformats.org/officeDocument/2006/relationships/tags" Target="../tags/tag17.xml"/><Relationship Id="rId52" Type="http://schemas.openxmlformats.org/officeDocument/2006/relationships/tags" Target="../tags/tag18.xml"/><Relationship Id="rId53" Type="http://schemas.openxmlformats.org/officeDocument/2006/relationships/tags" Target="../tags/tag19.xml"/><Relationship Id="rId54" Type="http://schemas.openxmlformats.org/officeDocument/2006/relationships/tags" Target="../tags/tag20.xml"/><Relationship Id="rId55" Type="http://schemas.openxmlformats.org/officeDocument/2006/relationships/tags" Target="../tags/tag21.xml"/><Relationship Id="rId56" Type="http://schemas.openxmlformats.org/officeDocument/2006/relationships/tags" Target="../tags/tag22.xml"/><Relationship Id="rId57" Type="http://schemas.openxmlformats.org/officeDocument/2006/relationships/image" Target="../media/image1.png"/><Relationship Id="rId58" Type="http://schemas.openxmlformats.org/officeDocument/2006/relationships/image" Target="../media/image2.svg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2000" y="252000"/>
            <a:ext cx="8280000" cy="57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00" y="1029599"/>
            <a:ext cx="8280000" cy="34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Level 1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4,</a:t>
            </a:r>
          </a:p>
          <a:p>
            <a:pPr lvl="4"/>
            <a:r>
              <a:rPr lang="en-GB" noProof="0" dirty="0"/>
              <a:t>Level 5</a:t>
            </a:r>
          </a:p>
          <a:p>
            <a:pPr lvl="5"/>
            <a:r>
              <a:rPr lang="en-GB" noProof="0" dirty="0"/>
              <a:t>Level 6</a:t>
            </a:r>
          </a:p>
          <a:p>
            <a:pPr lvl="6"/>
            <a:r>
              <a:rPr lang="en-GB" noProof="0" dirty="0"/>
              <a:t>Level 7</a:t>
            </a:r>
          </a:p>
          <a:p>
            <a:pPr lvl="7"/>
            <a:r>
              <a:rPr lang="en-GB" noProof="0" dirty="0"/>
              <a:t>Level 8</a:t>
            </a:r>
          </a:p>
          <a:p>
            <a:pPr lvl="8"/>
            <a:r>
              <a:rPr lang="en-GB" noProof="0" dirty="0"/>
              <a:t>Level 9</a:t>
            </a:r>
          </a:p>
        </p:txBody>
      </p:sp>
      <p:pic>
        <p:nvPicPr>
          <p:cNvPr id="5" name="Logo">
            <a:extLst>
              <a:ext uri="{FF2B5EF4-FFF2-40B4-BE49-F238E27FC236}">
                <a16:creationId xmlns:a16="http://schemas.microsoft.com/office/drawing/2014/main" id="{85BBB29C-AF5D-474D-8DC6-C992E73BDC22}"/>
              </a:ext>
            </a:extLst>
          </p:cNvPr>
          <p:cNvPicPr>
            <a:picLocks noChangeAspect="1"/>
          </p:cNvPicPr>
          <p:nvPr userDrawn="1"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>
            <a:off x="8344800" y="4814808"/>
            <a:ext cx="367200" cy="100417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B618018-A126-4E13-B4A2-591A064ED4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757200" y="4806187"/>
            <a:ext cx="786600" cy="12242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lang="en-GB" sz="600" smtClean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E6C61017-E9EE-48D0-B222-079BF55D56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921200" y="4806187"/>
            <a:ext cx="1800000" cy="12242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lang="en-GB" sz="600" dirty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pPr>
              <a:lnSpc>
                <a:spcPct val="95000"/>
              </a:lnSpc>
            </a:pPr>
            <a:endParaRPr lang="en-GB" dirty="0"/>
          </a:p>
        </p:txBody>
      </p:sp>
      <p:grpSp>
        <p:nvGrpSpPr>
          <p:cNvPr id="8" name="Harvey 8" hidden="1">
            <a:extLst>
              <a:ext uri="{FF2B5EF4-FFF2-40B4-BE49-F238E27FC236}">
                <a16:creationId xmlns:a16="http://schemas.microsoft.com/office/drawing/2014/main" id="{B5C3E6DC-9028-49BB-B3A7-9838BAB4A3C2}"/>
              </a:ext>
            </a:extLst>
          </p:cNvPr>
          <p:cNvGrpSpPr>
            <a:grpSpLocks/>
          </p:cNvGrpSpPr>
          <p:nvPr userDrawn="1">
            <p:custDataLst>
              <p:tags r:id="rId36"/>
            </p:custDataLst>
          </p:nvPr>
        </p:nvGrpSpPr>
        <p:grpSpPr>
          <a:xfrm>
            <a:off x="9221001" y="0"/>
            <a:ext cx="292608" cy="292608"/>
            <a:chOff x="0" y="0"/>
            <a:chExt cx="914400" cy="914400"/>
          </a:xfrm>
          <a:solidFill>
            <a:schemeClr val="tx2"/>
          </a:solidFill>
        </p:grpSpPr>
        <p:sp>
          <p:nvSpPr>
            <p:cNvPr id="10" name="Harvey 0/8 [0]">
              <a:extLst>
                <a:ext uri="{FF2B5EF4-FFF2-40B4-BE49-F238E27FC236}">
                  <a16:creationId xmlns:a16="http://schemas.microsoft.com/office/drawing/2014/main" id="{D73F2B36-99AF-452E-A4CE-30A82C0E46EF}"/>
                </a:ext>
              </a:extLst>
            </p:cNvPr>
            <p:cNvSpPr>
              <a:spLocks noChangeAspect="1"/>
            </p:cNvSpPr>
            <p:nvPr>
              <p:custDataLst>
                <p:tags r:id="rId48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3" name="Harvey 1/8 [1]">
              <a:extLst>
                <a:ext uri="{FF2B5EF4-FFF2-40B4-BE49-F238E27FC236}">
                  <a16:creationId xmlns:a16="http://schemas.microsoft.com/office/drawing/2014/main" id="{E76D02E5-0569-48CE-BCC2-CF833134036C}"/>
                </a:ext>
              </a:extLst>
            </p:cNvPr>
            <p:cNvSpPr>
              <a:spLocks noChangeAspect="1"/>
            </p:cNvSpPr>
            <p:nvPr>
              <p:custDataLst>
                <p:tags r:id="rId49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7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2006" y="92993"/>
                  </a:moveTo>
                  <a:arcTo wR="317500" hR="317500" stAng="-2700000" swAng="18900000"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4" name="Harvey 2/8 [2]">
              <a:extLst>
                <a:ext uri="{FF2B5EF4-FFF2-40B4-BE49-F238E27FC236}">
                  <a16:creationId xmlns:a16="http://schemas.microsoft.com/office/drawing/2014/main" id="{F7403225-3E54-4050-8105-58E800163853}"/>
                </a:ext>
              </a:extLst>
            </p:cNvPr>
            <p:cNvSpPr>
              <a:spLocks noChangeAspect="1"/>
            </p:cNvSpPr>
            <p:nvPr>
              <p:custDataLst>
                <p:tags r:id="rId50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5" name="Harvey 3/8 [3]">
              <a:extLst>
                <a:ext uri="{FF2B5EF4-FFF2-40B4-BE49-F238E27FC236}">
                  <a16:creationId xmlns:a16="http://schemas.microsoft.com/office/drawing/2014/main" id="{A3824D64-51BD-49DE-BBA9-3A7E20B6467B}"/>
                </a:ext>
              </a:extLst>
            </p:cNvPr>
            <p:cNvSpPr>
              <a:spLocks noChangeAspect="1"/>
            </p:cNvSpPr>
            <p:nvPr>
              <p:custDataLst>
                <p:tags r:id="rId51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1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2006" y="542006"/>
                  </a:moveTo>
                  <a:arcTo wR="317500" hR="317500" stAng="2700000" swAng="13500000"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6" name="Harvey 4/8 [4]">
              <a:extLst>
                <a:ext uri="{FF2B5EF4-FFF2-40B4-BE49-F238E27FC236}">
                  <a16:creationId xmlns:a16="http://schemas.microsoft.com/office/drawing/2014/main" id="{39D19455-DC99-4361-9ACB-F108ED0581AF}"/>
                </a:ext>
              </a:extLst>
            </p:cNvPr>
            <p:cNvSpPr>
              <a:spLocks noChangeAspect="1"/>
            </p:cNvSpPr>
            <p:nvPr>
              <p:custDataLst>
                <p:tags r:id="rId52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7" name="Harvey 5/8 [5]">
              <a:extLst>
                <a:ext uri="{FF2B5EF4-FFF2-40B4-BE49-F238E27FC236}">
                  <a16:creationId xmlns:a16="http://schemas.microsoft.com/office/drawing/2014/main" id="{DD06353C-A97B-4A96-8304-54F233F832E4}"/>
                </a:ext>
              </a:extLst>
            </p:cNvPr>
            <p:cNvSpPr>
              <a:spLocks noChangeAspect="1"/>
            </p:cNvSpPr>
            <p:nvPr>
              <p:custDataLst>
                <p:tags r:id="rId53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5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2993" y="542006"/>
                  </a:moveTo>
                  <a:arcTo wR="317500" hR="317500" stAng="8100000" swAng="8100000"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8" name="Harvey 6/8 [6]">
              <a:extLst>
                <a:ext uri="{FF2B5EF4-FFF2-40B4-BE49-F238E27FC236}">
                  <a16:creationId xmlns:a16="http://schemas.microsoft.com/office/drawing/2014/main" id="{9E343501-3E40-406B-8018-8649EB8FA51C}"/>
                </a:ext>
              </a:extLst>
            </p:cNvPr>
            <p:cNvSpPr>
              <a:spLocks noChangeAspect="1"/>
            </p:cNvSpPr>
            <p:nvPr>
              <p:custDataLst>
                <p:tags r:id="rId54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9" name="Harvey 7/8 [7]">
              <a:extLst>
                <a:ext uri="{FF2B5EF4-FFF2-40B4-BE49-F238E27FC236}">
                  <a16:creationId xmlns:a16="http://schemas.microsoft.com/office/drawing/2014/main" id="{8F4C5207-5473-4EF0-BD4D-341E98E5C589}"/>
                </a:ext>
              </a:extLst>
            </p:cNvPr>
            <p:cNvSpPr>
              <a:spLocks noChangeAspect="1"/>
            </p:cNvSpPr>
            <p:nvPr>
              <p:custDataLst>
                <p:tags r:id="rId55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9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2993" y="92993"/>
                  </a:moveTo>
                  <a:arcTo wR="317500" hR="317500" stAng="13500000" swAng="2700000"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0" name="Harvey 8/8 [8]">
              <a:extLst>
                <a:ext uri="{FF2B5EF4-FFF2-40B4-BE49-F238E27FC236}">
                  <a16:creationId xmlns:a16="http://schemas.microsoft.com/office/drawing/2014/main" id="{7422FA6C-8552-471A-B0EB-0F92F10332BC}"/>
                </a:ext>
              </a:extLst>
            </p:cNvPr>
            <p:cNvSpPr>
              <a:spLocks noChangeAspect="1"/>
            </p:cNvSpPr>
            <p:nvPr>
              <p:custDataLst>
                <p:tags r:id="rId56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Harvey 4" hidden="1">
            <a:extLst>
              <a:ext uri="{FF2B5EF4-FFF2-40B4-BE49-F238E27FC236}">
                <a16:creationId xmlns:a16="http://schemas.microsoft.com/office/drawing/2014/main" id="{413A4284-8E26-4668-AF73-C488D2680E2F}"/>
              </a:ext>
            </a:extLst>
          </p:cNvPr>
          <p:cNvGrpSpPr>
            <a:grpSpLocks/>
          </p:cNvGrpSpPr>
          <p:nvPr userDrawn="1">
            <p:custDataLst>
              <p:tags r:id="rId37"/>
            </p:custDataLst>
          </p:nvPr>
        </p:nvGrpSpPr>
        <p:grpSpPr>
          <a:xfrm>
            <a:off x="9221001" y="0"/>
            <a:ext cx="292608" cy="292608"/>
            <a:chOff x="0" y="0"/>
            <a:chExt cx="914400" cy="914400"/>
          </a:xfrm>
          <a:solidFill>
            <a:schemeClr val="tx2"/>
          </a:solidFill>
        </p:grpSpPr>
        <p:sp>
          <p:nvSpPr>
            <p:cNvPr id="22" name="Harvey 0/4 [0]">
              <a:extLst>
                <a:ext uri="{FF2B5EF4-FFF2-40B4-BE49-F238E27FC236}">
                  <a16:creationId xmlns:a16="http://schemas.microsoft.com/office/drawing/2014/main" id="{2BE1A3E0-EED3-45DD-807D-82037D3B4945}"/>
                </a:ext>
              </a:extLst>
            </p:cNvPr>
            <p:cNvSpPr>
              <a:spLocks noChangeAspect="1"/>
            </p:cNvSpPr>
            <p:nvPr>
              <p:custDataLst>
                <p:tags r:id="rId43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3" name="Harvey 1/4 [1]">
              <a:extLst>
                <a:ext uri="{FF2B5EF4-FFF2-40B4-BE49-F238E27FC236}">
                  <a16:creationId xmlns:a16="http://schemas.microsoft.com/office/drawing/2014/main" id="{55524878-8D3A-4A68-90F5-C1C6AF43E446}"/>
                </a:ext>
              </a:extLst>
            </p:cNvPr>
            <p:cNvSpPr>
              <a:spLocks noChangeAspect="1"/>
            </p:cNvSpPr>
            <p:nvPr>
              <p:custDataLst>
                <p:tags r:id="rId44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4" name="Harvey 2/4 [2]">
              <a:extLst>
                <a:ext uri="{FF2B5EF4-FFF2-40B4-BE49-F238E27FC236}">
                  <a16:creationId xmlns:a16="http://schemas.microsoft.com/office/drawing/2014/main" id="{DBEAEB5F-E6DE-4E07-B114-F9A1E82C21A1}"/>
                </a:ext>
              </a:extLst>
            </p:cNvPr>
            <p:cNvSpPr>
              <a:spLocks noChangeAspect="1"/>
            </p:cNvSpPr>
            <p:nvPr>
              <p:custDataLst>
                <p:tags r:id="rId45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5" name="Harvey 3/4 [3]">
              <a:extLst>
                <a:ext uri="{FF2B5EF4-FFF2-40B4-BE49-F238E27FC236}">
                  <a16:creationId xmlns:a16="http://schemas.microsoft.com/office/drawing/2014/main" id="{F59A9C23-DDA2-4A9A-B41D-846ADBB21087}"/>
                </a:ext>
              </a:extLst>
            </p:cNvPr>
            <p:cNvSpPr>
              <a:spLocks noChangeAspect="1"/>
            </p:cNvSpPr>
            <p:nvPr>
              <p:custDataLst>
                <p:tags r:id="rId46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6" name="Harvey 4/4 [4]">
              <a:extLst>
                <a:ext uri="{FF2B5EF4-FFF2-40B4-BE49-F238E27FC236}">
                  <a16:creationId xmlns:a16="http://schemas.microsoft.com/office/drawing/2014/main" id="{144E6F3E-7AFB-4D14-8669-31C8DF74593C}"/>
                </a:ext>
              </a:extLst>
            </p:cNvPr>
            <p:cNvSpPr>
              <a:spLocks noChangeAspect="1"/>
            </p:cNvSpPr>
            <p:nvPr>
              <p:custDataLst>
                <p:tags r:id="rId47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Harvey 3" hidden="1">
            <a:extLst>
              <a:ext uri="{FF2B5EF4-FFF2-40B4-BE49-F238E27FC236}">
                <a16:creationId xmlns:a16="http://schemas.microsoft.com/office/drawing/2014/main" id="{B2986398-423E-40E4-B68A-4DA28DFDBC0E}"/>
              </a:ext>
            </a:extLst>
          </p:cNvPr>
          <p:cNvGrpSpPr>
            <a:grpSpLocks/>
          </p:cNvGrpSpPr>
          <p:nvPr userDrawn="1">
            <p:custDataLst>
              <p:tags r:id="rId38"/>
            </p:custDataLst>
          </p:nvPr>
        </p:nvGrpSpPr>
        <p:grpSpPr>
          <a:xfrm>
            <a:off x="9221001" y="0"/>
            <a:ext cx="292608" cy="292608"/>
            <a:chOff x="0" y="0"/>
            <a:chExt cx="914400" cy="914400"/>
          </a:xfrm>
          <a:solidFill>
            <a:schemeClr val="tx2"/>
          </a:solidFill>
        </p:grpSpPr>
        <p:sp>
          <p:nvSpPr>
            <p:cNvPr id="28" name="Harvey 0/3 [0]">
              <a:extLst>
                <a:ext uri="{FF2B5EF4-FFF2-40B4-BE49-F238E27FC236}">
                  <a16:creationId xmlns:a16="http://schemas.microsoft.com/office/drawing/2014/main" id="{BF13D4D1-38BB-47B1-918E-B24CD24C6794}"/>
                </a:ext>
              </a:extLst>
            </p:cNvPr>
            <p:cNvSpPr>
              <a:spLocks noChangeAspect="1"/>
            </p:cNvSpPr>
            <p:nvPr>
              <p:custDataLst>
                <p:tags r:id="rId39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9" name="Harvey 1/3 [1]">
              <a:extLst>
                <a:ext uri="{FF2B5EF4-FFF2-40B4-BE49-F238E27FC236}">
                  <a16:creationId xmlns:a16="http://schemas.microsoft.com/office/drawing/2014/main" id="{9B1A069F-AC5A-4A39-9A08-0B08F9DA5B68}"/>
                </a:ext>
              </a:extLst>
            </p:cNvPr>
            <p:cNvSpPr>
              <a:spLocks noChangeAspect="1"/>
            </p:cNvSpPr>
            <p:nvPr>
              <p:custDataLst>
                <p:tags r:id="rId40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2463" y="476249"/>
                  </a:moveTo>
                  <a:arcTo wR="317500" hR="317500" stAng="1800000" swAng="14400000"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0" name="Harvey 2/3 [2]">
              <a:extLst>
                <a:ext uri="{FF2B5EF4-FFF2-40B4-BE49-F238E27FC236}">
                  <a16:creationId xmlns:a16="http://schemas.microsoft.com/office/drawing/2014/main" id="{A727ACA9-73A3-4AC8-BFEF-EB8A2373640A}"/>
                </a:ext>
              </a:extLst>
            </p:cNvPr>
            <p:cNvSpPr>
              <a:spLocks noChangeAspect="1"/>
            </p:cNvSpPr>
            <p:nvPr>
              <p:custDataLst>
                <p:tags r:id="rId41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2536" y="476250"/>
                  </a:moveTo>
                  <a:arcTo wR="317500" hR="317500" stAng="9000000" swAng="7200000"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1" name="Harvey 3/3 [3]">
              <a:extLst>
                <a:ext uri="{FF2B5EF4-FFF2-40B4-BE49-F238E27FC236}">
                  <a16:creationId xmlns:a16="http://schemas.microsoft.com/office/drawing/2014/main" id="{30F9E70B-9B8F-455C-A9B1-FA09C6044BFF}"/>
                </a:ext>
              </a:extLst>
            </p:cNvPr>
            <p:cNvSpPr>
              <a:spLocks noChangeAspect="1"/>
            </p:cNvSpPr>
            <p:nvPr>
              <p:custDataLst>
                <p:tags r:id="rId42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41" name="Traffic lights Red" hidden="1">
            <a:extLst>
              <a:ext uri="{FF2B5EF4-FFF2-40B4-BE49-F238E27FC236}">
                <a16:creationId xmlns:a16="http://schemas.microsoft.com/office/drawing/2014/main" id="{D60F9D9B-EC56-49F4-8772-2D0653904A04}"/>
              </a:ext>
            </a:extLst>
          </p:cNvPr>
          <p:cNvSpPr>
            <a:spLocks noChangeAspect="1"/>
          </p:cNvSpPr>
          <p:nvPr userDrawn="1"/>
        </p:nvSpPr>
        <p:spPr>
          <a:xfrm>
            <a:off x="9221001" y="0"/>
            <a:ext cx="390525" cy="390525"/>
          </a:xfrm>
          <a:prstGeom prst="ellipse">
            <a:avLst/>
          </a:prstGeom>
          <a:solidFill>
            <a:srgbClr val="E85757"/>
          </a:solidFill>
          <a:ln>
            <a:solidFill>
              <a:srgbClr val="E857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endParaRPr lang="en-GB" sz="1300" noProof="0" dirty="0"/>
          </a:p>
        </p:txBody>
      </p:sp>
      <p:sp>
        <p:nvSpPr>
          <p:cNvPr id="42" name="Traffic lights Yellow" hidden="1">
            <a:extLst>
              <a:ext uri="{FF2B5EF4-FFF2-40B4-BE49-F238E27FC236}">
                <a16:creationId xmlns:a16="http://schemas.microsoft.com/office/drawing/2014/main" id="{AA0C3F70-A9D3-45D8-B045-61F08EAB5310}"/>
              </a:ext>
            </a:extLst>
          </p:cNvPr>
          <p:cNvSpPr>
            <a:spLocks noChangeAspect="1"/>
          </p:cNvSpPr>
          <p:nvPr userDrawn="1"/>
        </p:nvSpPr>
        <p:spPr>
          <a:xfrm>
            <a:off x="9221001" y="0"/>
            <a:ext cx="390525" cy="390525"/>
          </a:xfrm>
          <a:prstGeom prst="ellipse">
            <a:avLst/>
          </a:prstGeom>
          <a:solidFill>
            <a:srgbClr val="F3D779"/>
          </a:solidFill>
          <a:ln>
            <a:solidFill>
              <a:srgbClr val="F3D7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endParaRPr lang="en-GB" sz="1300" noProof="0" dirty="0"/>
          </a:p>
        </p:txBody>
      </p:sp>
      <p:sp>
        <p:nvSpPr>
          <p:cNvPr id="43" name="Traffic lights Green" hidden="1">
            <a:extLst>
              <a:ext uri="{FF2B5EF4-FFF2-40B4-BE49-F238E27FC236}">
                <a16:creationId xmlns:a16="http://schemas.microsoft.com/office/drawing/2014/main" id="{C90A57ED-36FE-46E1-AE9B-434A19EB85D6}"/>
              </a:ext>
            </a:extLst>
          </p:cNvPr>
          <p:cNvSpPr>
            <a:spLocks noChangeAspect="1"/>
          </p:cNvSpPr>
          <p:nvPr userDrawn="1"/>
        </p:nvSpPr>
        <p:spPr>
          <a:xfrm>
            <a:off x="9221001" y="0"/>
            <a:ext cx="390525" cy="390525"/>
          </a:xfrm>
          <a:prstGeom prst="ellipse">
            <a:avLst/>
          </a:prstGeom>
          <a:solidFill>
            <a:srgbClr val="8ECDC8"/>
          </a:solidFill>
          <a:ln>
            <a:solidFill>
              <a:srgbClr val="8ECD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endParaRPr lang="en-GB" sz="1300" noProof="0" dirty="0"/>
          </a:p>
        </p:txBody>
      </p:sp>
      <p:sp>
        <p:nvSpPr>
          <p:cNvPr id="32" name="Call out 1 [Sticker]" hidden="1">
            <a:extLst>
              <a:ext uri="{FF2B5EF4-FFF2-40B4-BE49-F238E27FC236}">
                <a16:creationId xmlns:a16="http://schemas.microsoft.com/office/drawing/2014/main" id="{B7DA51AC-55CB-4274-99F5-F4F49314FD0A}"/>
              </a:ext>
            </a:extLst>
          </p:cNvPr>
          <p:cNvSpPr>
            <a:spLocks/>
          </p:cNvSpPr>
          <p:nvPr userDrawn="1"/>
        </p:nvSpPr>
        <p:spPr bwMode="auto">
          <a:xfrm>
            <a:off x="9214671" y="-30083"/>
            <a:ext cx="703942" cy="524295"/>
          </a:xfrm>
          <a:custGeom>
            <a:avLst/>
            <a:gdLst>
              <a:gd name="T0" fmla="*/ 329 w 475"/>
              <a:gd name="T1" fmla="*/ 0 h 354"/>
              <a:gd name="T2" fmla="*/ 160 w 475"/>
              <a:gd name="T3" fmla="*/ 0 h 354"/>
              <a:gd name="T4" fmla="*/ 0 w 475"/>
              <a:gd name="T5" fmla="*/ 177 h 354"/>
              <a:gd name="T6" fmla="*/ 160 w 475"/>
              <a:gd name="T7" fmla="*/ 354 h 354"/>
              <a:gd name="T8" fmla="*/ 160 w 475"/>
              <a:gd name="T9" fmla="*/ 292 h 354"/>
              <a:gd name="T10" fmla="*/ 329 w 475"/>
              <a:gd name="T11" fmla="*/ 292 h 354"/>
              <a:gd name="T12" fmla="*/ 475 w 475"/>
              <a:gd name="T13" fmla="*/ 146 h 354"/>
              <a:gd name="T14" fmla="*/ 475 w 475"/>
              <a:gd name="T15" fmla="*/ 146 h 354"/>
              <a:gd name="T16" fmla="*/ 329 w 475"/>
              <a:gd name="T17" fmla="*/ 0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75" h="354">
                <a:moveTo>
                  <a:pt x="329" y="0"/>
                </a:moveTo>
                <a:cubicBezTo>
                  <a:pt x="160" y="0"/>
                  <a:pt x="160" y="0"/>
                  <a:pt x="160" y="0"/>
                </a:cubicBezTo>
                <a:cubicBezTo>
                  <a:pt x="71" y="0"/>
                  <a:pt x="0" y="79"/>
                  <a:pt x="0" y="177"/>
                </a:cubicBezTo>
                <a:cubicBezTo>
                  <a:pt x="0" y="275"/>
                  <a:pt x="71" y="354"/>
                  <a:pt x="160" y="354"/>
                </a:cubicBezTo>
                <a:cubicBezTo>
                  <a:pt x="160" y="292"/>
                  <a:pt x="160" y="292"/>
                  <a:pt x="160" y="292"/>
                </a:cubicBezTo>
                <a:cubicBezTo>
                  <a:pt x="329" y="292"/>
                  <a:pt x="329" y="292"/>
                  <a:pt x="329" y="292"/>
                </a:cubicBezTo>
                <a:cubicBezTo>
                  <a:pt x="410" y="292"/>
                  <a:pt x="475" y="226"/>
                  <a:pt x="475" y="146"/>
                </a:cubicBezTo>
                <a:cubicBezTo>
                  <a:pt x="475" y="146"/>
                  <a:pt x="475" y="146"/>
                  <a:pt x="475" y="146"/>
                </a:cubicBezTo>
                <a:cubicBezTo>
                  <a:pt x="475" y="65"/>
                  <a:pt x="410" y="0"/>
                  <a:pt x="329" y="0"/>
                </a:cubicBezTo>
                <a:close/>
              </a:path>
            </a:pathLst>
          </a:custGeom>
          <a:solidFill>
            <a:srgbClr val="644C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72000" tIns="72000" rIns="72000" bIns="144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33" name="Call out 2 [Sticker]" hidden="1">
            <a:extLst>
              <a:ext uri="{FF2B5EF4-FFF2-40B4-BE49-F238E27FC236}">
                <a16:creationId xmlns:a16="http://schemas.microsoft.com/office/drawing/2014/main" id="{60D09F83-F724-4FAB-B781-E8292AEF07B4}"/>
              </a:ext>
            </a:extLst>
          </p:cNvPr>
          <p:cNvSpPr>
            <a:spLocks/>
          </p:cNvSpPr>
          <p:nvPr userDrawn="1"/>
        </p:nvSpPr>
        <p:spPr bwMode="auto">
          <a:xfrm>
            <a:off x="9214671" y="-30083"/>
            <a:ext cx="1472053" cy="995129"/>
          </a:xfrm>
          <a:custGeom>
            <a:avLst/>
            <a:gdLst>
              <a:gd name="T0" fmla="*/ 329 w 475"/>
              <a:gd name="T1" fmla="*/ 0 h 354"/>
              <a:gd name="T2" fmla="*/ 160 w 475"/>
              <a:gd name="T3" fmla="*/ 0 h 354"/>
              <a:gd name="T4" fmla="*/ 0 w 475"/>
              <a:gd name="T5" fmla="*/ 177 h 354"/>
              <a:gd name="T6" fmla="*/ 160 w 475"/>
              <a:gd name="T7" fmla="*/ 354 h 354"/>
              <a:gd name="T8" fmla="*/ 160 w 475"/>
              <a:gd name="T9" fmla="*/ 292 h 354"/>
              <a:gd name="T10" fmla="*/ 329 w 475"/>
              <a:gd name="T11" fmla="*/ 292 h 354"/>
              <a:gd name="T12" fmla="*/ 475 w 475"/>
              <a:gd name="T13" fmla="*/ 146 h 354"/>
              <a:gd name="T14" fmla="*/ 475 w 475"/>
              <a:gd name="T15" fmla="*/ 146 h 354"/>
              <a:gd name="T16" fmla="*/ 329 w 475"/>
              <a:gd name="T17" fmla="*/ 0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75" h="354">
                <a:moveTo>
                  <a:pt x="329" y="0"/>
                </a:moveTo>
                <a:cubicBezTo>
                  <a:pt x="160" y="0"/>
                  <a:pt x="160" y="0"/>
                  <a:pt x="160" y="0"/>
                </a:cubicBezTo>
                <a:cubicBezTo>
                  <a:pt x="71" y="0"/>
                  <a:pt x="0" y="79"/>
                  <a:pt x="0" y="177"/>
                </a:cubicBezTo>
                <a:cubicBezTo>
                  <a:pt x="0" y="275"/>
                  <a:pt x="71" y="354"/>
                  <a:pt x="160" y="354"/>
                </a:cubicBezTo>
                <a:cubicBezTo>
                  <a:pt x="160" y="292"/>
                  <a:pt x="160" y="292"/>
                  <a:pt x="160" y="292"/>
                </a:cubicBezTo>
                <a:cubicBezTo>
                  <a:pt x="329" y="292"/>
                  <a:pt x="329" y="292"/>
                  <a:pt x="329" y="292"/>
                </a:cubicBezTo>
                <a:cubicBezTo>
                  <a:pt x="410" y="292"/>
                  <a:pt x="475" y="226"/>
                  <a:pt x="475" y="146"/>
                </a:cubicBezTo>
                <a:cubicBezTo>
                  <a:pt x="475" y="146"/>
                  <a:pt x="475" y="146"/>
                  <a:pt x="475" y="146"/>
                </a:cubicBezTo>
                <a:cubicBezTo>
                  <a:pt x="475" y="65"/>
                  <a:pt x="410" y="0"/>
                  <a:pt x="329" y="0"/>
                </a:cubicBezTo>
                <a:close/>
              </a:path>
            </a:pathLst>
          </a:custGeom>
          <a:solidFill>
            <a:srgbClr val="644C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24000" tIns="0" rIns="72000" bIns="14400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6000"/>
              </a:lnSpc>
            </a:pPr>
            <a:r>
              <a:rPr lang="en-GB" sz="1000" b="1" dirty="0">
                <a:solidFill>
                  <a:schemeClr val="bg1"/>
                </a:solidFill>
              </a:rPr>
              <a:t>Click to add text</a:t>
            </a:r>
          </a:p>
        </p:txBody>
      </p:sp>
      <p:sp>
        <p:nvSpPr>
          <p:cNvPr id="34" name="Call out 3 [Sticker]" hidden="1">
            <a:extLst>
              <a:ext uri="{FF2B5EF4-FFF2-40B4-BE49-F238E27FC236}">
                <a16:creationId xmlns:a16="http://schemas.microsoft.com/office/drawing/2014/main" id="{97B57B16-C10A-4201-8AC7-D97E350A6AFF}"/>
              </a:ext>
            </a:extLst>
          </p:cNvPr>
          <p:cNvSpPr>
            <a:spLocks/>
          </p:cNvSpPr>
          <p:nvPr userDrawn="1"/>
        </p:nvSpPr>
        <p:spPr bwMode="auto">
          <a:xfrm>
            <a:off x="9214671" y="-30083"/>
            <a:ext cx="1750706" cy="1183503"/>
          </a:xfrm>
          <a:custGeom>
            <a:avLst/>
            <a:gdLst>
              <a:gd name="T0" fmla="*/ 329 w 475"/>
              <a:gd name="T1" fmla="*/ 0 h 354"/>
              <a:gd name="T2" fmla="*/ 160 w 475"/>
              <a:gd name="T3" fmla="*/ 0 h 354"/>
              <a:gd name="T4" fmla="*/ 0 w 475"/>
              <a:gd name="T5" fmla="*/ 177 h 354"/>
              <a:gd name="T6" fmla="*/ 160 w 475"/>
              <a:gd name="T7" fmla="*/ 354 h 354"/>
              <a:gd name="T8" fmla="*/ 160 w 475"/>
              <a:gd name="T9" fmla="*/ 292 h 354"/>
              <a:gd name="T10" fmla="*/ 329 w 475"/>
              <a:gd name="T11" fmla="*/ 292 h 354"/>
              <a:gd name="T12" fmla="*/ 475 w 475"/>
              <a:gd name="T13" fmla="*/ 146 h 354"/>
              <a:gd name="T14" fmla="*/ 475 w 475"/>
              <a:gd name="T15" fmla="*/ 146 h 354"/>
              <a:gd name="T16" fmla="*/ 329 w 475"/>
              <a:gd name="T17" fmla="*/ 0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75" h="354">
                <a:moveTo>
                  <a:pt x="329" y="0"/>
                </a:moveTo>
                <a:cubicBezTo>
                  <a:pt x="160" y="0"/>
                  <a:pt x="160" y="0"/>
                  <a:pt x="160" y="0"/>
                </a:cubicBezTo>
                <a:cubicBezTo>
                  <a:pt x="71" y="0"/>
                  <a:pt x="0" y="79"/>
                  <a:pt x="0" y="177"/>
                </a:cubicBezTo>
                <a:cubicBezTo>
                  <a:pt x="0" y="275"/>
                  <a:pt x="71" y="354"/>
                  <a:pt x="160" y="354"/>
                </a:cubicBezTo>
                <a:cubicBezTo>
                  <a:pt x="160" y="292"/>
                  <a:pt x="160" y="292"/>
                  <a:pt x="160" y="292"/>
                </a:cubicBezTo>
                <a:cubicBezTo>
                  <a:pt x="329" y="292"/>
                  <a:pt x="329" y="292"/>
                  <a:pt x="329" y="292"/>
                </a:cubicBezTo>
                <a:cubicBezTo>
                  <a:pt x="410" y="292"/>
                  <a:pt x="475" y="226"/>
                  <a:pt x="475" y="146"/>
                </a:cubicBezTo>
                <a:cubicBezTo>
                  <a:pt x="475" y="146"/>
                  <a:pt x="475" y="146"/>
                  <a:pt x="475" y="146"/>
                </a:cubicBezTo>
                <a:cubicBezTo>
                  <a:pt x="475" y="65"/>
                  <a:pt x="410" y="0"/>
                  <a:pt x="329" y="0"/>
                </a:cubicBezTo>
                <a:close/>
              </a:path>
            </a:pathLst>
          </a:custGeom>
          <a:solidFill>
            <a:srgbClr val="644C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24000" tIns="0" rIns="72000" bIns="14400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6000"/>
              </a:lnSpc>
            </a:pPr>
            <a:r>
              <a:rPr lang="en-GB" sz="1000" b="1" dirty="0">
                <a:solidFill>
                  <a:schemeClr val="bg1"/>
                </a:solidFill>
              </a:rPr>
              <a:t>Click to add text</a:t>
            </a:r>
          </a:p>
        </p:txBody>
      </p:sp>
      <p:sp>
        <p:nvSpPr>
          <p:cNvPr id="35" name="Call out 4 [Sticker]" hidden="1">
            <a:extLst>
              <a:ext uri="{FF2B5EF4-FFF2-40B4-BE49-F238E27FC236}">
                <a16:creationId xmlns:a16="http://schemas.microsoft.com/office/drawing/2014/main" id="{79ECB79A-60F9-4A61-AC9F-6FA204806232}"/>
              </a:ext>
            </a:extLst>
          </p:cNvPr>
          <p:cNvSpPr>
            <a:spLocks/>
          </p:cNvSpPr>
          <p:nvPr userDrawn="1"/>
        </p:nvSpPr>
        <p:spPr bwMode="auto">
          <a:xfrm>
            <a:off x="9214671" y="-30083"/>
            <a:ext cx="2449329" cy="1592629"/>
          </a:xfrm>
          <a:custGeom>
            <a:avLst/>
            <a:gdLst>
              <a:gd name="T0" fmla="*/ 329 w 475"/>
              <a:gd name="T1" fmla="*/ 0 h 354"/>
              <a:gd name="T2" fmla="*/ 160 w 475"/>
              <a:gd name="T3" fmla="*/ 0 h 354"/>
              <a:gd name="T4" fmla="*/ 0 w 475"/>
              <a:gd name="T5" fmla="*/ 177 h 354"/>
              <a:gd name="T6" fmla="*/ 160 w 475"/>
              <a:gd name="T7" fmla="*/ 354 h 354"/>
              <a:gd name="T8" fmla="*/ 160 w 475"/>
              <a:gd name="T9" fmla="*/ 292 h 354"/>
              <a:gd name="T10" fmla="*/ 329 w 475"/>
              <a:gd name="T11" fmla="*/ 292 h 354"/>
              <a:gd name="T12" fmla="*/ 475 w 475"/>
              <a:gd name="T13" fmla="*/ 146 h 354"/>
              <a:gd name="T14" fmla="*/ 475 w 475"/>
              <a:gd name="T15" fmla="*/ 146 h 354"/>
              <a:gd name="T16" fmla="*/ 329 w 475"/>
              <a:gd name="T17" fmla="*/ 0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75" h="354">
                <a:moveTo>
                  <a:pt x="329" y="0"/>
                </a:moveTo>
                <a:cubicBezTo>
                  <a:pt x="160" y="0"/>
                  <a:pt x="160" y="0"/>
                  <a:pt x="160" y="0"/>
                </a:cubicBezTo>
                <a:cubicBezTo>
                  <a:pt x="71" y="0"/>
                  <a:pt x="0" y="79"/>
                  <a:pt x="0" y="177"/>
                </a:cubicBezTo>
                <a:cubicBezTo>
                  <a:pt x="0" y="275"/>
                  <a:pt x="71" y="354"/>
                  <a:pt x="160" y="354"/>
                </a:cubicBezTo>
                <a:cubicBezTo>
                  <a:pt x="160" y="292"/>
                  <a:pt x="160" y="292"/>
                  <a:pt x="160" y="292"/>
                </a:cubicBezTo>
                <a:cubicBezTo>
                  <a:pt x="329" y="292"/>
                  <a:pt x="329" y="292"/>
                  <a:pt x="329" y="292"/>
                </a:cubicBezTo>
                <a:cubicBezTo>
                  <a:pt x="410" y="292"/>
                  <a:pt x="475" y="226"/>
                  <a:pt x="475" y="146"/>
                </a:cubicBezTo>
                <a:cubicBezTo>
                  <a:pt x="475" y="146"/>
                  <a:pt x="475" y="146"/>
                  <a:pt x="475" y="146"/>
                </a:cubicBezTo>
                <a:cubicBezTo>
                  <a:pt x="475" y="65"/>
                  <a:pt x="410" y="0"/>
                  <a:pt x="329" y="0"/>
                </a:cubicBezTo>
                <a:close/>
              </a:path>
            </a:pathLst>
          </a:custGeom>
          <a:solidFill>
            <a:srgbClr val="644C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32000" tIns="0" rIns="72000" bIns="14400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6000"/>
              </a:lnSpc>
            </a:pPr>
            <a:r>
              <a:rPr lang="en-GB" sz="1000" b="1" dirty="0">
                <a:solidFill>
                  <a:schemeClr val="bg1"/>
                </a:solidFill>
              </a:rPr>
              <a:t>Click to add text</a:t>
            </a:r>
          </a:p>
        </p:txBody>
      </p:sp>
      <p:sp>
        <p:nvSpPr>
          <p:cNvPr id="36" name="Call out 5 [Sticker]" hidden="1">
            <a:extLst>
              <a:ext uri="{FF2B5EF4-FFF2-40B4-BE49-F238E27FC236}">
                <a16:creationId xmlns:a16="http://schemas.microsoft.com/office/drawing/2014/main" id="{EA30F7B7-8A62-4C5C-ABE3-57A7E8C4269E}"/>
              </a:ext>
            </a:extLst>
          </p:cNvPr>
          <p:cNvSpPr>
            <a:spLocks/>
          </p:cNvSpPr>
          <p:nvPr userDrawn="1"/>
        </p:nvSpPr>
        <p:spPr bwMode="auto">
          <a:xfrm>
            <a:off x="9214671" y="-30083"/>
            <a:ext cx="4510861" cy="1440206"/>
          </a:xfrm>
          <a:custGeom>
            <a:avLst/>
            <a:gdLst>
              <a:gd name="connsiteX0" fmla="*/ 1428011 w 1642145"/>
              <a:gd name="connsiteY0" fmla="*/ 0 h 524296"/>
              <a:gd name="connsiteX1" fmla="*/ 1642145 w 1642145"/>
              <a:gd name="connsiteY1" fmla="*/ 215977 h 524296"/>
              <a:gd name="connsiteX2" fmla="*/ 1471167 w 1642145"/>
              <a:gd name="connsiteY2" fmla="*/ 427566 h 524296"/>
              <a:gd name="connsiteX3" fmla="*/ 1428657 w 1642145"/>
              <a:gd name="connsiteY3" fmla="*/ 431889 h 524296"/>
              <a:gd name="connsiteX4" fmla="*/ 1428657 w 1642145"/>
              <a:gd name="connsiteY4" fmla="*/ 431955 h 524296"/>
              <a:gd name="connsiteX5" fmla="*/ 492663 w 1642145"/>
              <a:gd name="connsiteY5" fmla="*/ 431955 h 524296"/>
              <a:gd name="connsiteX6" fmla="*/ 487573 w 1642145"/>
              <a:gd name="connsiteY6" fmla="*/ 432471 h 524296"/>
              <a:gd name="connsiteX7" fmla="*/ 237118 w 1642145"/>
              <a:gd name="connsiteY7" fmla="*/ 432471 h 524296"/>
              <a:gd name="connsiteX8" fmla="*/ 237118 w 1642145"/>
              <a:gd name="connsiteY8" fmla="*/ 524296 h 524296"/>
              <a:gd name="connsiteX9" fmla="*/ 0 w 1642145"/>
              <a:gd name="connsiteY9" fmla="*/ 262149 h 524296"/>
              <a:gd name="connsiteX10" fmla="*/ 237118 w 1642145"/>
              <a:gd name="connsiteY10" fmla="*/ 1 h 524296"/>
              <a:gd name="connsiteX11" fmla="*/ 487573 w 1642145"/>
              <a:gd name="connsiteY11" fmla="*/ 1 h 524296"/>
              <a:gd name="connsiteX12" fmla="*/ 493340 w 1642145"/>
              <a:gd name="connsiteY12" fmla="*/ 577 h 524296"/>
              <a:gd name="connsiteX13" fmla="*/ 1422336 w 1642145"/>
              <a:gd name="connsiteY13" fmla="*/ 577 h 52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42145" h="524296">
                <a:moveTo>
                  <a:pt x="1428011" y="0"/>
                </a:moveTo>
                <a:cubicBezTo>
                  <a:pt x="1546274" y="0"/>
                  <a:pt x="1642145" y="96696"/>
                  <a:pt x="1642145" y="215977"/>
                </a:cubicBezTo>
                <a:cubicBezTo>
                  <a:pt x="1642145" y="320348"/>
                  <a:pt x="1568744" y="407427"/>
                  <a:pt x="1471167" y="427566"/>
                </a:cubicBezTo>
                <a:lnTo>
                  <a:pt x="1428657" y="431889"/>
                </a:lnTo>
                <a:lnTo>
                  <a:pt x="1428657" y="431955"/>
                </a:lnTo>
                <a:lnTo>
                  <a:pt x="492663" y="431955"/>
                </a:lnTo>
                <a:lnTo>
                  <a:pt x="487573" y="432471"/>
                </a:lnTo>
                <a:cubicBezTo>
                  <a:pt x="487573" y="432471"/>
                  <a:pt x="487573" y="432471"/>
                  <a:pt x="237118" y="432471"/>
                </a:cubicBezTo>
                <a:cubicBezTo>
                  <a:pt x="237118" y="432471"/>
                  <a:pt x="237118" y="432471"/>
                  <a:pt x="237118" y="524296"/>
                </a:cubicBezTo>
                <a:cubicBezTo>
                  <a:pt x="105221" y="524296"/>
                  <a:pt x="0" y="407293"/>
                  <a:pt x="0" y="262149"/>
                </a:cubicBezTo>
                <a:cubicBezTo>
                  <a:pt x="0" y="117005"/>
                  <a:pt x="105221" y="1"/>
                  <a:pt x="237118" y="1"/>
                </a:cubicBezTo>
                <a:cubicBezTo>
                  <a:pt x="237118" y="1"/>
                  <a:pt x="237118" y="1"/>
                  <a:pt x="487573" y="1"/>
                </a:cubicBezTo>
                <a:lnTo>
                  <a:pt x="493340" y="577"/>
                </a:lnTo>
                <a:lnTo>
                  <a:pt x="1422336" y="57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72000" tIns="72000" rIns="72000" bIns="36000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22048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rPr>
              <a:t>Click to add text</a:t>
            </a:r>
          </a:p>
        </p:txBody>
      </p:sp>
      <p:sp>
        <p:nvSpPr>
          <p:cNvPr id="37" name="Comment box [Sticker]" hidden="1">
            <a:extLst>
              <a:ext uri="{FF2B5EF4-FFF2-40B4-BE49-F238E27FC236}">
                <a16:creationId xmlns:a16="http://schemas.microsoft.com/office/drawing/2014/main" id="{E2D24638-2C59-445A-A356-D83768687C04}"/>
              </a:ext>
            </a:extLst>
          </p:cNvPr>
          <p:cNvSpPr/>
          <p:nvPr userDrawn="1"/>
        </p:nvSpPr>
        <p:spPr>
          <a:xfrm>
            <a:off x="9214671" y="-30083"/>
            <a:ext cx="1687256" cy="576000"/>
          </a:xfrm>
          <a:prstGeom prst="roundRect">
            <a:avLst>
              <a:gd name="adj" fmla="val 0"/>
            </a:avLst>
          </a:prstGeom>
          <a:solidFill>
            <a:srgbClr val="FDD779">
              <a:alpha val="90000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en-GB" sz="1000" dirty="0">
                <a:solidFill>
                  <a:srgbClr val="FF0000"/>
                </a:solidFill>
              </a:rPr>
              <a:t>Comment box</a:t>
            </a:r>
            <a:endParaRPr lang="en-GB" sz="1000" noProof="0" dirty="0">
              <a:solidFill>
                <a:srgbClr val="FF0000"/>
              </a:solidFill>
            </a:endParaRPr>
          </a:p>
        </p:txBody>
      </p:sp>
      <p:sp>
        <p:nvSpPr>
          <p:cNvPr id="38" name="Preliminary [Sticker]" hidden="1">
            <a:extLst>
              <a:ext uri="{FF2B5EF4-FFF2-40B4-BE49-F238E27FC236}">
                <a16:creationId xmlns:a16="http://schemas.microsoft.com/office/drawing/2014/main" id="{E5C38300-1B57-4EFA-A738-56C162EEB378}"/>
              </a:ext>
            </a:extLst>
          </p:cNvPr>
          <p:cNvSpPr/>
          <p:nvPr userDrawn="1"/>
        </p:nvSpPr>
        <p:spPr>
          <a:xfrm>
            <a:off x="9214671" y="-30083"/>
            <a:ext cx="1433705" cy="2700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en-GB" sz="1000" dirty="0">
                <a:solidFill>
                  <a:schemeClr val="bg1"/>
                </a:solidFill>
              </a:rPr>
              <a:t>Preliminary</a:t>
            </a:r>
            <a:endParaRPr lang="en-GB" sz="1000" noProof="0" dirty="0">
              <a:solidFill>
                <a:schemeClr val="bg1"/>
              </a:solidFill>
            </a:endParaRPr>
          </a:p>
        </p:txBody>
      </p:sp>
      <p:sp>
        <p:nvSpPr>
          <p:cNvPr id="39" name="For discussion [Sticker]" hidden="1">
            <a:extLst>
              <a:ext uri="{FF2B5EF4-FFF2-40B4-BE49-F238E27FC236}">
                <a16:creationId xmlns:a16="http://schemas.microsoft.com/office/drawing/2014/main" id="{ACC6C9F8-91DF-4DB0-8B38-437B2CABBB16}"/>
              </a:ext>
            </a:extLst>
          </p:cNvPr>
          <p:cNvSpPr/>
          <p:nvPr userDrawn="1"/>
        </p:nvSpPr>
        <p:spPr>
          <a:xfrm>
            <a:off x="9214671" y="-30083"/>
            <a:ext cx="1433705" cy="270000"/>
          </a:xfrm>
          <a:prstGeom prst="roundRect">
            <a:avLst>
              <a:gd name="adj" fmla="val 0"/>
            </a:avLst>
          </a:prstGeom>
          <a:solidFill>
            <a:srgbClr val="E85757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en-GB" sz="1000" dirty="0">
                <a:solidFill>
                  <a:schemeClr val="bg1"/>
                </a:solidFill>
              </a:rPr>
              <a:t>For discussion</a:t>
            </a:r>
            <a:endParaRPr lang="en-GB" sz="1000" noProof="0" dirty="0">
              <a:solidFill>
                <a:schemeClr val="bg1"/>
              </a:solidFill>
            </a:endParaRPr>
          </a:p>
        </p:txBody>
      </p:sp>
      <p:sp>
        <p:nvSpPr>
          <p:cNvPr id="40" name="Illustrative [Sticker]" hidden="1">
            <a:extLst>
              <a:ext uri="{FF2B5EF4-FFF2-40B4-BE49-F238E27FC236}">
                <a16:creationId xmlns:a16="http://schemas.microsoft.com/office/drawing/2014/main" id="{08668850-F042-468B-9813-9A5B3CC938C5}"/>
              </a:ext>
            </a:extLst>
          </p:cNvPr>
          <p:cNvSpPr/>
          <p:nvPr userDrawn="1"/>
        </p:nvSpPr>
        <p:spPr>
          <a:xfrm>
            <a:off x="9214671" y="-30083"/>
            <a:ext cx="1433705" cy="270000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en-GB" sz="1000" dirty="0">
                <a:solidFill>
                  <a:schemeClr val="bg1"/>
                </a:solidFill>
              </a:rPr>
              <a:t>Illustrative</a:t>
            </a:r>
            <a:endParaRPr lang="en-GB" sz="1000" noProof="0" dirty="0">
              <a:solidFill>
                <a:schemeClr val="bg1"/>
              </a:solidFill>
            </a:endParaRPr>
          </a:p>
        </p:txBody>
      </p:sp>
      <p:sp>
        <p:nvSpPr>
          <p:cNvPr id="4" name="MSIPCMContentMarking" descr="{&quot;HashCode&quot;:-913944431,&quot;Placement&quot;:&quot;Header&quot;,&quot;Top&quot;:0.0,&quot;Left&quot;:640.5311,&quot;SlideWidth&quot;:720,&quot;SlideHeight&quot;:405}">
            <a:extLst>
              <a:ext uri="{FF2B5EF4-FFF2-40B4-BE49-F238E27FC236}">
                <a16:creationId xmlns:a16="http://schemas.microsoft.com/office/drawing/2014/main" id="{E8F2DDB0-1C53-40E6-9949-A6815ECF2C53}"/>
              </a:ext>
            </a:extLst>
          </p:cNvPr>
          <p:cNvSpPr txBox="1"/>
          <p:nvPr userDrawn="1"/>
        </p:nvSpPr>
        <p:spPr>
          <a:xfrm>
            <a:off x="8134745" y="0"/>
            <a:ext cx="1009255" cy="28640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lnSpc>
                <a:spcPct val="96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00">
                <a:solidFill>
                  <a:srgbClr val="4099DA"/>
                </a:solidFill>
                <a:latin typeface="Arial Black" panose="020B0A04020102020204" pitchFamily="34" charset="0"/>
              </a:rPr>
              <a:t>INTERNAL</a:t>
            </a:r>
            <a:endParaRPr lang="en-GB" sz="1000" dirty="0">
              <a:solidFill>
                <a:srgbClr val="4099DA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9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767" r:id="rId2"/>
    <p:sldLayoutId id="2147483768" r:id="rId3"/>
    <p:sldLayoutId id="2147483769" r:id="rId4"/>
    <p:sldLayoutId id="2147483743" r:id="rId5"/>
    <p:sldLayoutId id="2147483744" r:id="rId6"/>
    <p:sldLayoutId id="2147483745" r:id="rId7"/>
    <p:sldLayoutId id="2147483746" r:id="rId8"/>
    <p:sldLayoutId id="2147483748" r:id="rId9"/>
    <p:sldLayoutId id="2147483747" r:id="rId10"/>
    <p:sldLayoutId id="2147483772" r:id="rId11"/>
    <p:sldLayoutId id="2147483766" r:id="rId12"/>
    <p:sldLayoutId id="2147483728" r:id="rId13"/>
    <p:sldLayoutId id="2147483731" r:id="rId14"/>
    <p:sldLayoutId id="2147483737" r:id="rId15"/>
    <p:sldLayoutId id="2147483739" r:id="rId16"/>
    <p:sldLayoutId id="2147483736" r:id="rId17"/>
    <p:sldLayoutId id="2147483750" r:id="rId18"/>
    <p:sldLayoutId id="2147483734" r:id="rId19"/>
    <p:sldLayoutId id="2147483735" r:id="rId20"/>
    <p:sldLayoutId id="2147483771" r:id="rId21"/>
    <p:sldLayoutId id="2147483727" r:id="rId22"/>
    <p:sldLayoutId id="2147483752" r:id="rId23"/>
    <p:sldLayoutId id="2147483753" r:id="rId24"/>
    <p:sldLayoutId id="2147483754" r:id="rId25"/>
    <p:sldLayoutId id="2147483755" r:id="rId26"/>
    <p:sldLayoutId id="2147483756" r:id="rId27"/>
    <p:sldLayoutId id="2147483757" r:id="rId28"/>
    <p:sldLayoutId id="2147483654" r:id="rId29"/>
    <p:sldLayoutId id="2147483655" r:id="rId30"/>
    <p:sldLayoutId id="2147483758" r:id="rId31"/>
    <p:sldLayoutId id="2147483759" r:id="rId32"/>
    <p:sldLayoutId id="2147483760" r:id="rId33"/>
    <p:sldLayoutId id="2147483761" r:id="rId34"/>
  </p:sldLayoutIdLst>
  <p:hf sldNum="0" hdr="0" ftr="0"/>
  <p:txStyles>
    <p:titleStyle>
      <a:lvl1pPr algn="l" defTabSz="685804" rtl="0" eaLnBrk="1" latinLnBrk="0" hangingPunct="1">
        <a:lnSpc>
          <a:spcPct val="95000"/>
        </a:lnSpc>
        <a:spcBef>
          <a:spcPct val="0"/>
        </a:spcBef>
        <a:buNone/>
        <a:defRPr sz="2000" b="1" i="0" kern="1200">
          <a:solidFill>
            <a:schemeClr val="accent1"/>
          </a:solidFill>
          <a:latin typeface="+mj-lt"/>
          <a:ea typeface="+mj-ea"/>
          <a:cs typeface="Arial" panose="020B0604020202020204" pitchFamily="34" charset="0"/>
          <a:sym typeface="Orsted Sans Office" panose="00000500000000000000" pitchFamily="2" charset="0"/>
        </a:defRPr>
      </a:lvl1pPr>
    </p:titleStyle>
    <p:bodyStyle>
      <a:lvl1pPr marL="216000" indent="-216000" algn="l" defTabSz="685804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000" b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  <a:sym typeface="Orsted Sans Office" panose="00000500000000000000" pitchFamily="2" charset="0"/>
        </a:defRPr>
      </a:lvl1pPr>
      <a:lvl2pPr marL="432000" indent="-216000" algn="l" defTabSz="685804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Arial" panose="020B0604020202020204" pitchFamily="34" charset="0"/>
          <a:sym typeface="Orsted Sans Office" panose="00000500000000000000" pitchFamily="2" charset="0"/>
        </a:defRPr>
      </a:lvl2pPr>
      <a:lvl3pPr marL="648000" indent="-216000" algn="l" defTabSz="685804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Arial" panose="020B0604020202020204" pitchFamily="34" charset="0"/>
          <a:sym typeface="Orsted Sans Office" panose="00000500000000000000" pitchFamily="2" charset="0"/>
        </a:defRPr>
      </a:lvl3pPr>
      <a:lvl4pPr marL="864000" indent="-216000" algn="l" defTabSz="685804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Arial" panose="020B0604020202020204" pitchFamily="34" charset="0"/>
          <a:sym typeface="Orsted Sans Office" panose="00000500000000000000" pitchFamily="2" charset="0"/>
        </a:defRPr>
      </a:lvl4pPr>
      <a:lvl5pPr marL="1080000" indent="-216000" algn="l" defTabSz="685804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Arial" panose="020B0604020202020204" pitchFamily="34" charset="0"/>
          <a:sym typeface="Orsted Sans Office" panose="00000500000000000000" pitchFamily="2" charset="0"/>
        </a:defRPr>
      </a:lvl5pPr>
      <a:lvl6pPr marL="1080000" indent="-216000" algn="l" defTabSz="685804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lang="en-GB" sz="1000" kern="1200" noProof="0" dirty="0">
          <a:solidFill>
            <a:schemeClr val="tx2"/>
          </a:solidFill>
          <a:latin typeface="+mn-lt"/>
          <a:ea typeface="+mn-ea"/>
          <a:cs typeface="Arial" panose="020B0604020202020204" pitchFamily="34" charset="0"/>
          <a:sym typeface="Arial" panose="020B0604020202020204" pitchFamily="34" charset="0"/>
        </a:defRPr>
      </a:lvl6pPr>
      <a:lvl7pPr marL="1080000" indent="-216000" algn="l" defTabSz="685804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lang="en-GB" sz="1000" kern="1200" baseline="0" noProof="0" dirty="0">
          <a:solidFill>
            <a:schemeClr val="tx2"/>
          </a:solidFill>
          <a:latin typeface="+mn-lt"/>
          <a:ea typeface="+mn-ea"/>
          <a:cs typeface="Arial" panose="020B0604020202020204" pitchFamily="34" charset="0"/>
          <a:sym typeface="Arial" panose="020B0604020202020204" pitchFamily="34" charset="0"/>
        </a:defRPr>
      </a:lvl7pPr>
      <a:lvl8pPr marL="1080000" indent="-216000" algn="l" defTabSz="685804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080000" indent="-216000" algn="l" defTabSz="685804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0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3" algn="l" defTabSz="68580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4" algn="l" defTabSz="68580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7" algn="l" defTabSz="68580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9" algn="l" defTabSz="68580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11" algn="l" defTabSz="68580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13" algn="l" defTabSz="68580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16" algn="l" defTabSz="68580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18" algn="l" defTabSz="68580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873" userDrawn="1">
          <p15:clr>
            <a:srgbClr val="F26B43"/>
          </p15:clr>
        </p15:guide>
        <p15:guide id="4" orient="horz" pos="3104" userDrawn="1">
          <p15:clr>
            <a:srgbClr val="F26B43"/>
          </p15:clr>
        </p15:guide>
        <p15:guide id="5" pos="272" userDrawn="1">
          <p15:clr>
            <a:srgbClr val="F26B43"/>
          </p15:clr>
        </p15:guide>
        <p15:guide id="7" orient="horz" pos="647" userDrawn="1">
          <p15:clr>
            <a:srgbClr val="F26B43"/>
          </p15:clr>
        </p15:guide>
        <p15:guide id="8" orient="horz" pos="2803" userDrawn="1">
          <p15:clr>
            <a:srgbClr val="F26B43"/>
          </p15:clr>
        </p15:guide>
        <p15:guide id="9" pos="5487" userDrawn="1">
          <p15:clr>
            <a:srgbClr val="F26B43"/>
          </p15:clr>
        </p15:guide>
        <p15:guide id="10" orient="horz" pos="158" userDrawn="1">
          <p15:clr>
            <a:srgbClr val="F26B43"/>
          </p15:clr>
        </p15:guide>
        <p15:guide id="11" orient="horz" pos="521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25.xml"/><Relationship Id="rId2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tags" Target="../tags/tag34.xml"/><Relationship Id="rId2" Type="http://schemas.openxmlformats.org/officeDocument/2006/relationships/slideLayout" Target="../slideLayouts/slideLayout11.xml"/><Relationship Id="rId3" Type="http://schemas.openxmlformats.org/officeDocument/2006/relationships/image" Target="../media/image19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tags" Target="../tags/tag35.xml"/><Relationship Id="rId2" Type="http://schemas.openxmlformats.org/officeDocument/2006/relationships/slideLayout" Target="../slideLayouts/slideLayout11.xml"/><Relationship Id="rId3" Type="http://schemas.openxmlformats.org/officeDocument/2006/relationships/image" Target="../media/image19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tags" Target="../tags/tag36.xml"/><Relationship Id="rId2" Type="http://schemas.openxmlformats.org/officeDocument/2006/relationships/slideLayout" Target="../slideLayouts/slideLayout11.xml"/><Relationship Id="rId3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tags" Target="../tags/tag26.xml"/><Relationship Id="rId2" Type="http://schemas.openxmlformats.org/officeDocument/2006/relationships/slideLayout" Target="../slideLayouts/slideLayout1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tags" Target="../tags/tag27.xml"/><Relationship Id="rId2" Type="http://schemas.openxmlformats.org/officeDocument/2006/relationships/slideLayout" Target="../slideLayouts/slideLayout11.xml"/><Relationship Id="rId3" Type="http://schemas.openxmlformats.org/officeDocument/2006/relationships/image" Target="../media/image19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tags" Target="../tags/tag28.xml"/><Relationship Id="rId2" Type="http://schemas.openxmlformats.org/officeDocument/2006/relationships/slideLayout" Target="../slideLayouts/slideLayout11.xml"/><Relationship Id="rId3" Type="http://schemas.openxmlformats.org/officeDocument/2006/relationships/image" Target="../media/image19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tags" Target="../tags/tag29.xml"/><Relationship Id="rId2" Type="http://schemas.openxmlformats.org/officeDocument/2006/relationships/slideLayout" Target="../slideLayouts/slideLayout11.xml"/><Relationship Id="rId3" Type="http://schemas.openxmlformats.org/officeDocument/2006/relationships/image" Target="../media/image19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tags" Target="../tags/tag30.xml"/><Relationship Id="rId2" Type="http://schemas.openxmlformats.org/officeDocument/2006/relationships/slideLayout" Target="../slideLayouts/slideLayout11.xml"/><Relationship Id="rId3" Type="http://schemas.openxmlformats.org/officeDocument/2006/relationships/image" Target="../media/image19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tags" Target="../tags/tag31.xml"/><Relationship Id="rId2" Type="http://schemas.openxmlformats.org/officeDocument/2006/relationships/slideLayout" Target="../slideLayouts/slideLayout11.xml"/><Relationship Id="rId3" Type="http://schemas.openxmlformats.org/officeDocument/2006/relationships/image" Target="../media/image19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tags" Target="../tags/tag32.xml"/><Relationship Id="rId2" Type="http://schemas.openxmlformats.org/officeDocument/2006/relationships/slideLayout" Target="../slideLayouts/slideLayout11.xml"/><Relationship Id="rId3" Type="http://schemas.openxmlformats.org/officeDocument/2006/relationships/image" Target="../media/image19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tags" Target="../tags/tag33.xml"/><Relationship Id="rId2" Type="http://schemas.openxmlformats.org/officeDocument/2006/relationships/slideLayout" Target="../slideLayouts/slideLayout11.xml"/><Relationship Id="rId3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246144F-B47F-4776-B702-44E5D01908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Team portfolio</a:t>
            </a:r>
            <a:endParaRPr lang="en-GB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336CE5B1-A935-4461-BDC8-98F51AA279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PL Software Engineering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D641138-A68D-4DD9-A6F6-2EA9043A07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3F1CF-EB3C-4027-8AD2-851F42F864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000" y="4766628"/>
            <a:ext cx="1684800" cy="158400"/>
          </a:xfrm>
        </p:spPr>
        <p:txBody>
          <a:bodyPr/>
          <a:lstStyle/>
          <a:p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4876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522CE44-FA8F-4B34-8E51-B69689B88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Team (5/7)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8F7199-0056-4781-8966-456704A6A1B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34795-8816-4550-9B09-94B000773C87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" name="Picture 2" descr="Silhouette of a construction site">
            <a:extLst>
              <a:ext uri="{FF2B5EF4-FFF2-40B4-BE49-F238E27FC236}">
                <a16:creationId xmlns:a16="http://schemas.microsoft.com/office/drawing/2014/main" id="{85F1155B-1FD3-A0D4-7927-DF78A28BC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19" y="1003318"/>
            <a:ext cx="1645138" cy="109649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53A1CC-1EBD-EF4D-2E1C-271A385BEA21}"/>
              </a:ext>
            </a:extLst>
          </p:cNvPr>
          <p:cNvSpPr/>
          <p:nvPr/>
        </p:nvSpPr>
        <p:spPr>
          <a:xfrm>
            <a:off x="515257" y="2416629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 err="1"/>
              <a:t>Name</a:t>
            </a:r>
            <a:endParaRPr lang="pl-PL" sz="1300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F49571-F3BB-BCCD-B38B-D16F48299DEF}"/>
              </a:ext>
            </a:extLst>
          </p:cNvPr>
          <p:cNvSpPr/>
          <p:nvPr/>
        </p:nvSpPr>
        <p:spPr>
          <a:xfrm>
            <a:off x="515257" y="2990170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ART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8F0092-4241-9573-6220-A6D29C52C8DE}"/>
              </a:ext>
            </a:extLst>
          </p:cNvPr>
          <p:cNvSpPr/>
          <p:nvPr/>
        </p:nvSpPr>
        <p:spPr>
          <a:xfrm>
            <a:off x="515257" y="3650493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title</a:t>
            </a:r>
            <a:endParaRPr lang="pl-PL" sz="1300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6C7395-CDA3-BC34-28C8-F8029A6964C7}"/>
              </a:ext>
            </a:extLst>
          </p:cNvPr>
          <p:cNvSpPr/>
          <p:nvPr/>
        </p:nvSpPr>
        <p:spPr>
          <a:xfrm>
            <a:off x="515257" y="4261979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Competencies</a:t>
            </a:r>
            <a:endParaRPr lang="pl-PL" sz="1300" noProof="0" dirty="0"/>
          </a:p>
        </p:txBody>
      </p:sp>
      <p:pic>
        <p:nvPicPr>
          <p:cNvPr id="2" name="Picture 1" descr="Silhouette of a construction site">
            <a:extLst>
              <a:ext uri="{FF2B5EF4-FFF2-40B4-BE49-F238E27FC236}">
                <a16:creationId xmlns:a16="http://schemas.microsoft.com/office/drawing/2014/main" id="{1AA6439A-1294-97ED-FDCB-829739B1B1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969" y="1027113"/>
            <a:ext cx="1645138" cy="109649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2977883-84CB-76EE-7016-47C0F27EF5A0}"/>
              </a:ext>
            </a:extLst>
          </p:cNvPr>
          <p:cNvSpPr/>
          <p:nvPr/>
        </p:nvSpPr>
        <p:spPr>
          <a:xfrm>
            <a:off x="3556907" y="2440424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 err="1"/>
              <a:t>Name</a:t>
            </a:r>
            <a:endParaRPr lang="pl-PL" sz="1300" noProof="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D5E82F-2D6B-5B9A-B1DE-2967DDA8446C}"/>
              </a:ext>
            </a:extLst>
          </p:cNvPr>
          <p:cNvSpPr/>
          <p:nvPr/>
        </p:nvSpPr>
        <p:spPr>
          <a:xfrm>
            <a:off x="3556907" y="3013965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ART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DB7594E-7CB1-FEF9-D672-880B412A0A9B}"/>
              </a:ext>
            </a:extLst>
          </p:cNvPr>
          <p:cNvSpPr/>
          <p:nvPr/>
        </p:nvSpPr>
        <p:spPr>
          <a:xfrm>
            <a:off x="3556907" y="3674288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title</a:t>
            </a:r>
            <a:endParaRPr lang="pl-PL" sz="1300" noProof="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A66F19F-5C6E-A24E-8FA1-1F9E183BCD14}"/>
              </a:ext>
            </a:extLst>
          </p:cNvPr>
          <p:cNvSpPr/>
          <p:nvPr/>
        </p:nvSpPr>
        <p:spPr>
          <a:xfrm>
            <a:off x="3556907" y="4285774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Competencies</a:t>
            </a:r>
            <a:endParaRPr lang="pl-PL" sz="1300" noProof="0" dirty="0"/>
          </a:p>
        </p:txBody>
      </p:sp>
      <p:pic>
        <p:nvPicPr>
          <p:cNvPr id="26" name="Picture 25" descr="Silhouette of a construction site">
            <a:extLst>
              <a:ext uri="{FF2B5EF4-FFF2-40B4-BE49-F238E27FC236}">
                <a16:creationId xmlns:a16="http://schemas.microsoft.com/office/drawing/2014/main" id="{10633AD2-5389-1ABA-8B27-8F4ACC2AEA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205" y="1059402"/>
            <a:ext cx="1645138" cy="1096491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2F7EDB6-3558-FEBB-B438-8B68F562EDF2}"/>
              </a:ext>
            </a:extLst>
          </p:cNvPr>
          <p:cNvSpPr/>
          <p:nvPr/>
        </p:nvSpPr>
        <p:spPr>
          <a:xfrm>
            <a:off x="6749143" y="2472713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 err="1"/>
              <a:t>Name</a:t>
            </a:r>
            <a:endParaRPr lang="pl-PL" sz="1300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C622D5B-E1A2-CF4A-7E80-251C4C61DE99}"/>
              </a:ext>
            </a:extLst>
          </p:cNvPr>
          <p:cNvSpPr/>
          <p:nvPr/>
        </p:nvSpPr>
        <p:spPr>
          <a:xfrm>
            <a:off x="6749143" y="3046254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ART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E9B99B9-234D-08D6-9D3F-C2226DF3206F}"/>
              </a:ext>
            </a:extLst>
          </p:cNvPr>
          <p:cNvSpPr/>
          <p:nvPr/>
        </p:nvSpPr>
        <p:spPr>
          <a:xfrm>
            <a:off x="6749143" y="3706577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title</a:t>
            </a:r>
            <a:endParaRPr lang="pl-PL" sz="1300" noProof="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9804B5-36CF-2E9F-2322-45E3F12FD283}"/>
              </a:ext>
            </a:extLst>
          </p:cNvPr>
          <p:cNvSpPr/>
          <p:nvPr/>
        </p:nvSpPr>
        <p:spPr>
          <a:xfrm>
            <a:off x="6749143" y="4318063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Competencies</a:t>
            </a:r>
            <a:endParaRPr lang="pl-PL" sz="1300" noProof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3013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522CE44-FA8F-4B34-8E51-B69689B88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Team (6/7)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8F7199-0056-4781-8966-456704A6A1B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34795-8816-4550-9B09-94B000773C87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" name="Picture 2" descr="Silhouette of a construction site">
            <a:extLst>
              <a:ext uri="{FF2B5EF4-FFF2-40B4-BE49-F238E27FC236}">
                <a16:creationId xmlns:a16="http://schemas.microsoft.com/office/drawing/2014/main" id="{85F1155B-1FD3-A0D4-7927-DF78A28BC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19" y="1003318"/>
            <a:ext cx="1645138" cy="109649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53A1CC-1EBD-EF4D-2E1C-271A385BEA21}"/>
              </a:ext>
            </a:extLst>
          </p:cNvPr>
          <p:cNvSpPr/>
          <p:nvPr/>
        </p:nvSpPr>
        <p:spPr>
          <a:xfrm>
            <a:off x="515257" y="2416629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 err="1"/>
              <a:t>Name</a:t>
            </a:r>
            <a:endParaRPr lang="pl-PL" sz="1300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F49571-F3BB-BCCD-B38B-D16F48299DEF}"/>
              </a:ext>
            </a:extLst>
          </p:cNvPr>
          <p:cNvSpPr/>
          <p:nvPr/>
        </p:nvSpPr>
        <p:spPr>
          <a:xfrm>
            <a:off x="515257" y="2990170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ART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8F0092-4241-9573-6220-A6D29C52C8DE}"/>
              </a:ext>
            </a:extLst>
          </p:cNvPr>
          <p:cNvSpPr/>
          <p:nvPr/>
        </p:nvSpPr>
        <p:spPr>
          <a:xfrm>
            <a:off x="515257" y="3650493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title</a:t>
            </a:r>
            <a:endParaRPr lang="pl-PL" sz="1300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6C7395-CDA3-BC34-28C8-F8029A6964C7}"/>
              </a:ext>
            </a:extLst>
          </p:cNvPr>
          <p:cNvSpPr/>
          <p:nvPr/>
        </p:nvSpPr>
        <p:spPr>
          <a:xfrm>
            <a:off x="515257" y="4261979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Competencies</a:t>
            </a:r>
            <a:endParaRPr lang="pl-PL" sz="1300" noProof="0" dirty="0"/>
          </a:p>
        </p:txBody>
      </p:sp>
      <p:pic>
        <p:nvPicPr>
          <p:cNvPr id="2" name="Picture 1" descr="Silhouette of a construction site">
            <a:extLst>
              <a:ext uri="{FF2B5EF4-FFF2-40B4-BE49-F238E27FC236}">
                <a16:creationId xmlns:a16="http://schemas.microsoft.com/office/drawing/2014/main" id="{1AA6439A-1294-97ED-FDCB-829739B1B1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969" y="1027113"/>
            <a:ext cx="1645138" cy="109649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2977883-84CB-76EE-7016-47C0F27EF5A0}"/>
              </a:ext>
            </a:extLst>
          </p:cNvPr>
          <p:cNvSpPr/>
          <p:nvPr/>
        </p:nvSpPr>
        <p:spPr>
          <a:xfrm>
            <a:off x="3556907" y="2440424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 err="1"/>
              <a:t>Name</a:t>
            </a:r>
            <a:endParaRPr lang="pl-PL" sz="1300" noProof="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D5E82F-2D6B-5B9A-B1DE-2967DDA8446C}"/>
              </a:ext>
            </a:extLst>
          </p:cNvPr>
          <p:cNvSpPr/>
          <p:nvPr/>
        </p:nvSpPr>
        <p:spPr>
          <a:xfrm>
            <a:off x="3556907" y="3013965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ART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DB7594E-7CB1-FEF9-D672-880B412A0A9B}"/>
              </a:ext>
            </a:extLst>
          </p:cNvPr>
          <p:cNvSpPr/>
          <p:nvPr/>
        </p:nvSpPr>
        <p:spPr>
          <a:xfrm>
            <a:off x="3556907" y="3674288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title</a:t>
            </a:r>
            <a:endParaRPr lang="pl-PL" sz="1300" noProof="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A66F19F-5C6E-A24E-8FA1-1F9E183BCD14}"/>
              </a:ext>
            </a:extLst>
          </p:cNvPr>
          <p:cNvSpPr/>
          <p:nvPr/>
        </p:nvSpPr>
        <p:spPr>
          <a:xfrm>
            <a:off x="3556907" y="4285774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Competencies</a:t>
            </a:r>
            <a:endParaRPr lang="pl-PL" sz="1300" noProof="0" dirty="0"/>
          </a:p>
        </p:txBody>
      </p:sp>
      <p:pic>
        <p:nvPicPr>
          <p:cNvPr id="26" name="Picture 25" descr="Silhouette of a construction site">
            <a:extLst>
              <a:ext uri="{FF2B5EF4-FFF2-40B4-BE49-F238E27FC236}">
                <a16:creationId xmlns:a16="http://schemas.microsoft.com/office/drawing/2014/main" id="{10633AD2-5389-1ABA-8B27-8F4ACC2AEA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205" y="1059402"/>
            <a:ext cx="1645138" cy="1096491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2F7EDB6-3558-FEBB-B438-8B68F562EDF2}"/>
              </a:ext>
            </a:extLst>
          </p:cNvPr>
          <p:cNvSpPr/>
          <p:nvPr/>
        </p:nvSpPr>
        <p:spPr>
          <a:xfrm>
            <a:off x="6749143" y="2472713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 err="1"/>
              <a:t>Name</a:t>
            </a:r>
            <a:endParaRPr lang="pl-PL" sz="1300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C622D5B-E1A2-CF4A-7E80-251C4C61DE99}"/>
              </a:ext>
            </a:extLst>
          </p:cNvPr>
          <p:cNvSpPr/>
          <p:nvPr/>
        </p:nvSpPr>
        <p:spPr>
          <a:xfrm>
            <a:off x="6749143" y="3046254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ART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E9B99B9-234D-08D6-9D3F-C2226DF3206F}"/>
              </a:ext>
            </a:extLst>
          </p:cNvPr>
          <p:cNvSpPr/>
          <p:nvPr/>
        </p:nvSpPr>
        <p:spPr>
          <a:xfrm>
            <a:off x="6749143" y="3706577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title</a:t>
            </a:r>
            <a:endParaRPr lang="pl-PL" sz="1300" noProof="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9804B5-36CF-2E9F-2322-45E3F12FD283}"/>
              </a:ext>
            </a:extLst>
          </p:cNvPr>
          <p:cNvSpPr/>
          <p:nvPr/>
        </p:nvSpPr>
        <p:spPr>
          <a:xfrm>
            <a:off x="6749143" y="4318063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Competencies</a:t>
            </a:r>
            <a:endParaRPr lang="pl-PL" sz="1300" noProof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040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522CE44-FA8F-4B34-8E51-B69689B88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Team (7/7)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8F7199-0056-4781-8966-456704A6A1B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34795-8816-4550-9B09-94B000773C87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" name="Picture 2" descr="Silhouette of a construction site">
            <a:extLst>
              <a:ext uri="{FF2B5EF4-FFF2-40B4-BE49-F238E27FC236}">
                <a16:creationId xmlns:a16="http://schemas.microsoft.com/office/drawing/2014/main" id="{85F1155B-1FD3-A0D4-7927-DF78A28BC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19" y="1003318"/>
            <a:ext cx="1645138" cy="109649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53A1CC-1EBD-EF4D-2E1C-271A385BEA21}"/>
              </a:ext>
            </a:extLst>
          </p:cNvPr>
          <p:cNvSpPr/>
          <p:nvPr/>
        </p:nvSpPr>
        <p:spPr>
          <a:xfrm>
            <a:off x="515257" y="2416629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 err="1"/>
              <a:t>Name</a:t>
            </a:r>
            <a:endParaRPr lang="pl-PL" sz="1300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F49571-F3BB-BCCD-B38B-D16F48299DEF}"/>
              </a:ext>
            </a:extLst>
          </p:cNvPr>
          <p:cNvSpPr/>
          <p:nvPr/>
        </p:nvSpPr>
        <p:spPr>
          <a:xfrm>
            <a:off x="515257" y="2990170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ART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8F0092-4241-9573-6220-A6D29C52C8DE}"/>
              </a:ext>
            </a:extLst>
          </p:cNvPr>
          <p:cNvSpPr/>
          <p:nvPr/>
        </p:nvSpPr>
        <p:spPr>
          <a:xfrm>
            <a:off x="515257" y="3650493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title</a:t>
            </a:r>
            <a:endParaRPr lang="pl-PL" sz="1300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6C7395-CDA3-BC34-28C8-F8029A6964C7}"/>
              </a:ext>
            </a:extLst>
          </p:cNvPr>
          <p:cNvSpPr/>
          <p:nvPr/>
        </p:nvSpPr>
        <p:spPr>
          <a:xfrm>
            <a:off x="515257" y="4261979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Competencies</a:t>
            </a:r>
            <a:endParaRPr lang="pl-PL" sz="1300" noProof="0" dirty="0"/>
          </a:p>
        </p:txBody>
      </p:sp>
      <p:pic>
        <p:nvPicPr>
          <p:cNvPr id="2" name="Picture 1" descr="Silhouette of a construction site">
            <a:extLst>
              <a:ext uri="{FF2B5EF4-FFF2-40B4-BE49-F238E27FC236}">
                <a16:creationId xmlns:a16="http://schemas.microsoft.com/office/drawing/2014/main" id="{1AA6439A-1294-97ED-FDCB-829739B1B1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969" y="1027113"/>
            <a:ext cx="1645138" cy="109649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2977883-84CB-76EE-7016-47C0F27EF5A0}"/>
              </a:ext>
            </a:extLst>
          </p:cNvPr>
          <p:cNvSpPr/>
          <p:nvPr/>
        </p:nvSpPr>
        <p:spPr>
          <a:xfrm>
            <a:off x="3556907" y="2440424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 err="1"/>
              <a:t>Name</a:t>
            </a:r>
            <a:endParaRPr lang="pl-PL" sz="1300" noProof="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D5E82F-2D6B-5B9A-B1DE-2967DDA8446C}"/>
              </a:ext>
            </a:extLst>
          </p:cNvPr>
          <p:cNvSpPr/>
          <p:nvPr/>
        </p:nvSpPr>
        <p:spPr>
          <a:xfrm>
            <a:off x="3556907" y="3013965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ART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DB7594E-7CB1-FEF9-D672-880B412A0A9B}"/>
              </a:ext>
            </a:extLst>
          </p:cNvPr>
          <p:cNvSpPr/>
          <p:nvPr/>
        </p:nvSpPr>
        <p:spPr>
          <a:xfrm>
            <a:off x="3556907" y="3674288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title</a:t>
            </a:r>
            <a:endParaRPr lang="pl-PL" sz="1300" noProof="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A66F19F-5C6E-A24E-8FA1-1F9E183BCD14}"/>
              </a:ext>
            </a:extLst>
          </p:cNvPr>
          <p:cNvSpPr/>
          <p:nvPr/>
        </p:nvSpPr>
        <p:spPr>
          <a:xfrm>
            <a:off x="3556907" y="4285774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Competencies</a:t>
            </a:r>
            <a:endParaRPr lang="pl-PL" sz="1300" noProof="0" dirty="0"/>
          </a:p>
        </p:txBody>
      </p:sp>
      <p:pic>
        <p:nvPicPr>
          <p:cNvPr id="26" name="Picture 25" descr="Silhouette of a construction site">
            <a:extLst>
              <a:ext uri="{FF2B5EF4-FFF2-40B4-BE49-F238E27FC236}">
                <a16:creationId xmlns:a16="http://schemas.microsoft.com/office/drawing/2014/main" id="{10633AD2-5389-1ABA-8B27-8F4ACC2AEA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205" y="1059402"/>
            <a:ext cx="1645138" cy="1096491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2F7EDB6-3558-FEBB-B438-8B68F562EDF2}"/>
              </a:ext>
            </a:extLst>
          </p:cNvPr>
          <p:cNvSpPr/>
          <p:nvPr/>
        </p:nvSpPr>
        <p:spPr>
          <a:xfrm>
            <a:off x="6749143" y="2472713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 err="1"/>
              <a:t>Name</a:t>
            </a:r>
            <a:endParaRPr lang="pl-PL" sz="1300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C622D5B-E1A2-CF4A-7E80-251C4C61DE99}"/>
              </a:ext>
            </a:extLst>
          </p:cNvPr>
          <p:cNvSpPr/>
          <p:nvPr/>
        </p:nvSpPr>
        <p:spPr>
          <a:xfrm>
            <a:off x="6749143" y="3046254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ART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E9B99B9-234D-08D6-9D3F-C2226DF3206F}"/>
              </a:ext>
            </a:extLst>
          </p:cNvPr>
          <p:cNvSpPr/>
          <p:nvPr/>
        </p:nvSpPr>
        <p:spPr>
          <a:xfrm>
            <a:off x="6749143" y="3706577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title</a:t>
            </a:r>
            <a:endParaRPr lang="pl-PL" sz="1300" noProof="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9804B5-36CF-2E9F-2322-45E3F12FD283}"/>
              </a:ext>
            </a:extLst>
          </p:cNvPr>
          <p:cNvSpPr/>
          <p:nvPr/>
        </p:nvSpPr>
        <p:spPr>
          <a:xfrm>
            <a:off x="6749143" y="4318063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Competencies</a:t>
            </a:r>
            <a:endParaRPr lang="pl-PL" sz="1300" noProof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3599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522CE44-FA8F-4B34-8E51-B69689B88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Main</a:t>
            </a:r>
            <a:r>
              <a:rPr lang="pl-PL" dirty="0"/>
              <a:t> </a:t>
            </a:r>
            <a:r>
              <a:rPr lang="pl-PL" dirty="0" err="1"/>
              <a:t>Competency</a:t>
            </a:r>
            <a:r>
              <a:rPr lang="pl-PL" dirty="0"/>
              <a:t> &amp; </a:t>
            </a:r>
            <a:r>
              <a:rPr lang="pl-PL" dirty="0" err="1"/>
              <a:t>Skills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8F7199-0056-4781-8966-456704A6A1B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34795-8816-4550-9B09-94B000773C87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FF9C739-C60B-948D-5E18-5BE5FAAAC70A}"/>
              </a:ext>
            </a:extLst>
          </p:cNvPr>
          <p:cNvSpPr/>
          <p:nvPr/>
        </p:nvSpPr>
        <p:spPr>
          <a:xfrm>
            <a:off x="432000" y="828000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 err="1"/>
              <a:t>Education</a:t>
            </a:r>
            <a:endParaRPr lang="pl-PL" sz="1300" noProof="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F51B62C-1E5E-D78A-21DD-EF6A4E16181E}"/>
              </a:ext>
            </a:extLst>
          </p:cNvPr>
          <p:cNvSpPr/>
          <p:nvPr/>
        </p:nvSpPr>
        <p:spPr>
          <a:xfrm>
            <a:off x="2521150" y="827088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 err="1"/>
              <a:t>Experience</a:t>
            </a:r>
            <a:endParaRPr lang="pl-PL" sz="1300" noProof="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C1BC5FF-39E9-AF33-4F02-3283E04C6493}"/>
              </a:ext>
            </a:extLst>
          </p:cNvPr>
          <p:cNvSpPr/>
          <p:nvPr/>
        </p:nvSpPr>
        <p:spPr>
          <a:xfrm>
            <a:off x="4717806" y="827088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Competencies</a:t>
            </a:r>
            <a:endParaRPr lang="pl-PL" sz="1300" noProof="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4AEB43D-2797-6134-B432-BBD5C71802A7}"/>
              </a:ext>
            </a:extLst>
          </p:cNvPr>
          <p:cNvSpPr/>
          <p:nvPr/>
        </p:nvSpPr>
        <p:spPr>
          <a:xfrm>
            <a:off x="6913075" y="827087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Area</a:t>
            </a:r>
            <a:r>
              <a:rPr lang="pl-PL" sz="1300" dirty="0"/>
              <a:t> of </a:t>
            </a:r>
            <a:r>
              <a:rPr lang="pl-PL" sz="1300" dirty="0" err="1"/>
              <a:t>interest</a:t>
            </a:r>
            <a:endParaRPr lang="pl-PL" sz="1300" noProof="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7A80285-C40E-E96F-51A1-8D689D52790E}"/>
              </a:ext>
            </a:extLst>
          </p:cNvPr>
          <p:cNvSpPr/>
          <p:nvPr/>
        </p:nvSpPr>
        <p:spPr>
          <a:xfrm>
            <a:off x="431800" y="1530534"/>
            <a:ext cx="1797538" cy="278496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JJJJJJJ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1D8988C-ADEE-3839-A5C7-4EAE91C3C671}"/>
              </a:ext>
            </a:extLst>
          </p:cNvPr>
          <p:cNvSpPr/>
          <p:nvPr/>
        </p:nvSpPr>
        <p:spPr>
          <a:xfrm>
            <a:off x="2520950" y="1529622"/>
            <a:ext cx="1797538" cy="278496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JJJJJJJ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DD9BD14-79CB-7FA2-4B96-5455AEC0F607}"/>
              </a:ext>
            </a:extLst>
          </p:cNvPr>
          <p:cNvSpPr/>
          <p:nvPr/>
        </p:nvSpPr>
        <p:spPr>
          <a:xfrm>
            <a:off x="4717606" y="1529622"/>
            <a:ext cx="1797538" cy="278496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JJJJJJJ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F458282-D2D2-B200-092E-7828648B5BA3}"/>
              </a:ext>
            </a:extLst>
          </p:cNvPr>
          <p:cNvSpPr/>
          <p:nvPr/>
        </p:nvSpPr>
        <p:spPr>
          <a:xfrm>
            <a:off x="6912875" y="1529621"/>
            <a:ext cx="1797538" cy="278496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JJJJJJJ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0167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522CE44-FA8F-4B34-8E51-B69689B88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Team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8F7199-0056-4781-8966-456704A6A1B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34795-8816-4550-9B09-94B000773C87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" name="Picture 2" descr="Silhouette of a construction site">
            <a:extLst>
              <a:ext uri="{FF2B5EF4-FFF2-40B4-BE49-F238E27FC236}">
                <a16:creationId xmlns:a16="http://schemas.microsoft.com/office/drawing/2014/main" id="{85F1155B-1FD3-A0D4-7927-DF78A28BC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19" y="1003318"/>
            <a:ext cx="1645138" cy="109649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53A1CC-1EBD-EF4D-2E1C-271A385BEA21}"/>
              </a:ext>
            </a:extLst>
          </p:cNvPr>
          <p:cNvSpPr/>
          <p:nvPr/>
        </p:nvSpPr>
        <p:spPr>
          <a:xfrm>
            <a:off x="515257" y="2416629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JJJJJJJ</a:t>
            </a:r>
          </a:p>
        </p:txBody>
      </p:sp>
      <p:pic>
        <p:nvPicPr>
          <p:cNvPr id="9" name="Picture 8" descr="Silhouette of a construction site">
            <a:extLst>
              <a:ext uri="{FF2B5EF4-FFF2-40B4-BE49-F238E27FC236}">
                <a16:creationId xmlns:a16="http://schemas.microsoft.com/office/drawing/2014/main" id="{91314FFE-0E55-3C72-EC30-A95CCF30ED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205" y="1003318"/>
            <a:ext cx="1645138" cy="109649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5F49571-F3BB-BCCD-B38B-D16F48299DEF}"/>
              </a:ext>
            </a:extLst>
          </p:cNvPr>
          <p:cNvSpPr/>
          <p:nvPr/>
        </p:nvSpPr>
        <p:spPr>
          <a:xfrm>
            <a:off x="2685143" y="2416629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JJJJJJJ</a:t>
            </a:r>
          </a:p>
        </p:txBody>
      </p:sp>
      <p:pic>
        <p:nvPicPr>
          <p:cNvPr id="11" name="Picture 10" descr="Silhouette of a construction site">
            <a:extLst>
              <a:ext uri="{FF2B5EF4-FFF2-40B4-BE49-F238E27FC236}">
                <a16:creationId xmlns:a16="http://schemas.microsoft.com/office/drawing/2014/main" id="{7C332DD7-093B-4870-B410-A185BEB643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091" y="1003318"/>
            <a:ext cx="1645138" cy="109649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F8F0092-4241-9573-6220-A6D29C52C8DE}"/>
              </a:ext>
            </a:extLst>
          </p:cNvPr>
          <p:cNvSpPr/>
          <p:nvPr/>
        </p:nvSpPr>
        <p:spPr>
          <a:xfrm>
            <a:off x="4855029" y="2416629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JJJJJJJ</a:t>
            </a:r>
          </a:p>
        </p:txBody>
      </p:sp>
      <p:pic>
        <p:nvPicPr>
          <p:cNvPr id="13" name="Picture 12" descr="Silhouette of a construction site">
            <a:extLst>
              <a:ext uri="{FF2B5EF4-FFF2-40B4-BE49-F238E27FC236}">
                <a16:creationId xmlns:a16="http://schemas.microsoft.com/office/drawing/2014/main" id="{D29807D4-FBA9-4FDD-F704-4F1C4892D6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605" y="1003318"/>
            <a:ext cx="1645138" cy="109649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92A13B4-2148-ADC1-1088-4537B0EA1AEB}"/>
              </a:ext>
            </a:extLst>
          </p:cNvPr>
          <p:cNvSpPr/>
          <p:nvPr/>
        </p:nvSpPr>
        <p:spPr>
          <a:xfrm>
            <a:off x="6901543" y="2416629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JJJJJJJ</a:t>
            </a:r>
          </a:p>
        </p:txBody>
      </p:sp>
      <p:pic>
        <p:nvPicPr>
          <p:cNvPr id="15" name="Picture 14" descr="Silhouette of a construction site">
            <a:extLst>
              <a:ext uri="{FF2B5EF4-FFF2-40B4-BE49-F238E27FC236}">
                <a16:creationId xmlns:a16="http://schemas.microsoft.com/office/drawing/2014/main" id="{E3794A7C-67F3-AA37-DCE9-91E8AF4830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57" y="2990170"/>
            <a:ext cx="1645138" cy="109649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66C7395-CDA3-BC34-28C8-F8029A6964C7}"/>
              </a:ext>
            </a:extLst>
          </p:cNvPr>
          <p:cNvSpPr/>
          <p:nvPr/>
        </p:nvSpPr>
        <p:spPr>
          <a:xfrm>
            <a:off x="585595" y="4403481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JJJJJJJ</a:t>
            </a:r>
          </a:p>
        </p:txBody>
      </p:sp>
      <p:pic>
        <p:nvPicPr>
          <p:cNvPr id="17" name="Picture 16" descr="Silhouette of a construction site">
            <a:extLst>
              <a:ext uri="{FF2B5EF4-FFF2-40B4-BE49-F238E27FC236}">
                <a16:creationId xmlns:a16="http://schemas.microsoft.com/office/drawing/2014/main" id="{58A33CF5-2E63-F9DA-8E2B-1CEA61EB28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543" y="2990170"/>
            <a:ext cx="1645138" cy="109649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84D078C-0BD4-D05A-A857-1109FCB467C4}"/>
              </a:ext>
            </a:extLst>
          </p:cNvPr>
          <p:cNvSpPr/>
          <p:nvPr/>
        </p:nvSpPr>
        <p:spPr>
          <a:xfrm>
            <a:off x="2755481" y="4403481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JJJJJJJ</a:t>
            </a:r>
          </a:p>
        </p:txBody>
      </p:sp>
      <p:pic>
        <p:nvPicPr>
          <p:cNvPr id="19" name="Picture 18" descr="Silhouette of a construction site">
            <a:extLst>
              <a:ext uri="{FF2B5EF4-FFF2-40B4-BE49-F238E27FC236}">
                <a16:creationId xmlns:a16="http://schemas.microsoft.com/office/drawing/2014/main" id="{14478683-921A-CBB3-9AAB-ADD9AF6CA5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429" y="2990170"/>
            <a:ext cx="1645138" cy="109649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9B7AC35-BE5B-25D3-83AC-948276570908}"/>
              </a:ext>
            </a:extLst>
          </p:cNvPr>
          <p:cNvSpPr/>
          <p:nvPr/>
        </p:nvSpPr>
        <p:spPr>
          <a:xfrm>
            <a:off x="4925367" y="4403481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JJJJJJJ</a:t>
            </a:r>
          </a:p>
        </p:txBody>
      </p:sp>
      <p:pic>
        <p:nvPicPr>
          <p:cNvPr id="21" name="Picture 20" descr="Silhouette of a construction site">
            <a:extLst>
              <a:ext uri="{FF2B5EF4-FFF2-40B4-BE49-F238E27FC236}">
                <a16:creationId xmlns:a16="http://schemas.microsoft.com/office/drawing/2014/main" id="{D3E8E318-8F94-2728-85B1-0B9E9D49B7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943" y="2990170"/>
            <a:ext cx="1645138" cy="109649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6A60F35-5452-61E9-9305-DBEE7D4CB2CA}"/>
              </a:ext>
            </a:extLst>
          </p:cNvPr>
          <p:cNvSpPr/>
          <p:nvPr/>
        </p:nvSpPr>
        <p:spPr>
          <a:xfrm>
            <a:off x="6971881" y="4403481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JJJJJJJ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1987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522CE44-FA8F-4B34-8E51-B69689B88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Team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8F7199-0056-4781-8966-456704A6A1B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34795-8816-4550-9B09-94B000773C87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" name="Picture 2" descr="Silhouette of a construction site">
            <a:extLst>
              <a:ext uri="{FF2B5EF4-FFF2-40B4-BE49-F238E27FC236}">
                <a16:creationId xmlns:a16="http://schemas.microsoft.com/office/drawing/2014/main" id="{85F1155B-1FD3-A0D4-7927-DF78A28BC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19" y="1003318"/>
            <a:ext cx="1645138" cy="109649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53A1CC-1EBD-EF4D-2E1C-271A385BEA21}"/>
              </a:ext>
            </a:extLst>
          </p:cNvPr>
          <p:cNvSpPr/>
          <p:nvPr/>
        </p:nvSpPr>
        <p:spPr>
          <a:xfrm>
            <a:off x="515257" y="2416629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JJJJJJJ</a:t>
            </a:r>
          </a:p>
        </p:txBody>
      </p:sp>
      <p:pic>
        <p:nvPicPr>
          <p:cNvPr id="9" name="Picture 8" descr="Silhouette of a construction site">
            <a:extLst>
              <a:ext uri="{FF2B5EF4-FFF2-40B4-BE49-F238E27FC236}">
                <a16:creationId xmlns:a16="http://schemas.microsoft.com/office/drawing/2014/main" id="{91314FFE-0E55-3C72-EC30-A95CCF30ED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205" y="1003318"/>
            <a:ext cx="1645138" cy="109649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5F49571-F3BB-BCCD-B38B-D16F48299DEF}"/>
              </a:ext>
            </a:extLst>
          </p:cNvPr>
          <p:cNvSpPr/>
          <p:nvPr/>
        </p:nvSpPr>
        <p:spPr>
          <a:xfrm>
            <a:off x="2685143" y="2416629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JJJJJJJ</a:t>
            </a:r>
          </a:p>
        </p:txBody>
      </p:sp>
      <p:pic>
        <p:nvPicPr>
          <p:cNvPr id="11" name="Picture 10" descr="Silhouette of a construction site">
            <a:extLst>
              <a:ext uri="{FF2B5EF4-FFF2-40B4-BE49-F238E27FC236}">
                <a16:creationId xmlns:a16="http://schemas.microsoft.com/office/drawing/2014/main" id="{7C332DD7-093B-4870-B410-A185BEB643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091" y="1003318"/>
            <a:ext cx="1645138" cy="109649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F8F0092-4241-9573-6220-A6D29C52C8DE}"/>
              </a:ext>
            </a:extLst>
          </p:cNvPr>
          <p:cNvSpPr/>
          <p:nvPr/>
        </p:nvSpPr>
        <p:spPr>
          <a:xfrm>
            <a:off x="4855029" y="2416629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JJJJJJJ</a:t>
            </a:r>
          </a:p>
        </p:txBody>
      </p:sp>
      <p:pic>
        <p:nvPicPr>
          <p:cNvPr id="13" name="Picture 12" descr="Silhouette of a construction site">
            <a:extLst>
              <a:ext uri="{FF2B5EF4-FFF2-40B4-BE49-F238E27FC236}">
                <a16:creationId xmlns:a16="http://schemas.microsoft.com/office/drawing/2014/main" id="{D29807D4-FBA9-4FDD-F704-4F1C4892D6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605" y="1003318"/>
            <a:ext cx="1645138" cy="109649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92A13B4-2148-ADC1-1088-4537B0EA1AEB}"/>
              </a:ext>
            </a:extLst>
          </p:cNvPr>
          <p:cNvSpPr/>
          <p:nvPr/>
        </p:nvSpPr>
        <p:spPr>
          <a:xfrm>
            <a:off x="6901543" y="2416629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JJJJJJJ</a:t>
            </a:r>
          </a:p>
        </p:txBody>
      </p:sp>
      <p:pic>
        <p:nvPicPr>
          <p:cNvPr id="15" name="Picture 14" descr="Silhouette of a construction site">
            <a:extLst>
              <a:ext uri="{FF2B5EF4-FFF2-40B4-BE49-F238E27FC236}">
                <a16:creationId xmlns:a16="http://schemas.microsoft.com/office/drawing/2014/main" id="{E3794A7C-67F3-AA37-DCE9-91E8AF4830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57" y="2990170"/>
            <a:ext cx="1645138" cy="109649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66C7395-CDA3-BC34-28C8-F8029A6964C7}"/>
              </a:ext>
            </a:extLst>
          </p:cNvPr>
          <p:cNvSpPr/>
          <p:nvPr/>
        </p:nvSpPr>
        <p:spPr>
          <a:xfrm>
            <a:off x="585595" y="4403481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JJJJJJJ</a:t>
            </a:r>
          </a:p>
        </p:txBody>
      </p:sp>
      <p:pic>
        <p:nvPicPr>
          <p:cNvPr id="17" name="Picture 16" descr="Silhouette of a construction site">
            <a:extLst>
              <a:ext uri="{FF2B5EF4-FFF2-40B4-BE49-F238E27FC236}">
                <a16:creationId xmlns:a16="http://schemas.microsoft.com/office/drawing/2014/main" id="{58A33CF5-2E63-F9DA-8E2B-1CEA61EB28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543" y="2990170"/>
            <a:ext cx="1645138" cy="109649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84D078C-0BD4-D05A-A857-1109FCB467C4}"/>
              </a:ext>
            </a:extLst>
          </p:cNvPr>
          <p:cNvSpPr/>
          <p:nvPr/>
        </p:nvSpPr>
        <p:spPr>
          <a:xfrm>
            <a:off x="2755481" y="4403481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JJJJJJJ</a:t>
            </a:r>
          </a:p>
        </p:txBody>
      </p:sp>
      <p:pic>
        <p:nvPicPr>
          <p:cNvPr id="19" name="Picture 18" descr="Silhouette of a construction site">
            <a:extLst>
              <a:ext uri="{FF2B5EF4-FFF2-40B4-BE49-F238E27FC236}">
                <a16:creationId xmlns:a16="http://schemas.microsoft.com/office/drawing/2014/main" id="{14478683-921A-CBB3-9AAB-ADD9AF6CA5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429" y="2990170"/>
            <a:ext cx="1645138" cy="109649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9B7AC35-BE5B-25D3-83AC-948276570908}"/>
              </a:ext>
            </a:extLst>
          </p:cNvPr>
          <p:cNvSpPr/>
          <p:nvPr/>
        </p:nvSpPr>
        <p:spPr>
          <a:xfrm>
            <a:off x="4925367" y="4403481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JJJJJJJ</a:t>
            </a:r>
          </a:p>
        </p:txBody>
      </p:sp>
      <p:pic>
        <p:nvPicPr>
          <p:cNvPr id="21" name="Picture 20" descr="Silhouette of a construction site">
            <a:extLst>
              <a:ext uri="{FF2B5EF4-FFF2-40B4-BE49-F238E27FC236}">
                <a16:creationId xmlns:a16="http://schemas.microsoft.com/office/drawing/2014/main" id="{D3E8E318-8F94-2728-85B1-0B9E9D49B7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943" y="2990170"/>
            <a:ext cx="1645138" cy="109649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6A60F35-5452-61E9-9305-DBEE7D4CB2CA}"/>
              </a:ext>
            </a:extLst>
          </p:cNvPr>
          <p:cNvSpPr/>
          <p:nvPr/>
        </p:nvSpPr>
        <p:spPr>
          <a:xfrm>
            <a:off x="6971881" y="4403481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JJJJJJJ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320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522CE44-FA8F-4B34-8E51-B69689B88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Team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8F7199-0056-4781-8966-456704A6A1B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34795-8816-4550-9B09-94B000773C87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" name="Picture 2" descr="Silhouette of a construction site">
            <a:extLst>
              <a:ext uri="{FF2B5EF4-FFF2-40B4-BE49-F238E27FC236}">
                <a16:creationId xmlns:a16="http://schemas.microsoft.com/office/drawing/2014/main" id="{85F1155B-1FD3-A0D4-7927-DF78A28BC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19" y="1003318"/>
            <a:ext cx="1645138" cy="109649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53A1CC-1EBD-EF4D-2E1C-271A385BEA21}"/>
              </a:ext>
            </a:extLst>
          </p:cNvPr>
          <p:cNvSpPr/>
          <p:nvPr/>
        </p:nvSpPr>
        <p:spPr>
          <a:xfrm>
            <a:off x="515257" y="2416629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JJJJJJJ</a:t>
            </a:r>
          </a:p>
        </p:txBody>
      </p:sp>
      <p:pic>
        <p:nvPicPr>
          <p:cNvPr id="9" name="Picture 8" descr="Silhouette of a construction site">
            <a:extLst>
              <a:ext uri="{FF2B5EF4-FFF2-40B4-BE49-F238E27FC236}">
                <a16:creationId xmlns:a16="http://schemas.microsoft.com/office/drawing/2014/main" id="{91314FFE-0E55-3C72-EC30-A95CCF30ED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205" y="1003318"/>
            <a:ext cx="1645138" cy="109649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5F49571-F3BB-BCCD-B38B-D16F48299DEF}"/>
              </a:ext>
            </a:extLst>
          </p:cNvPr>
          <p:cNvSpPr/>
          <p:nvPr/>
        </p:nvSpPr>
        <p:spPr>
          <a:xfrm>
            <a:off x="2685143" y="2416629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JJJJJJJ</a:t>
            </a:r>
          </a:p>
        </p:txBody>
      </p:sp>
      <p:pic>
        <p:nvPicPr>
          <p:cNvPr id="11" name="Picture 10" descr="Silhouette of a construction site">
            <a:extLst>
              <a:ext uri="{FF2B5EF4-FFF2-40B4-BE49-F238E27FC236}">
                <a16:creationId xmlns:a16="http://schemas.microsoft.com/office/drawing/2014/main" id="{7C332DD7-093B-4870-B410-A185BEB643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091" y="1003318"/>
            <a:ext cx="1645138" cy="109649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F8F0092-4241-9573-6220-A6D29C52C8DE}"/>
              </a:ext>
            </a:extLst>
          </p:cNvPr>
          <p:cNvSpPr/>
          <p:nvPr/>
        </p:nvSpPr>
        <p:spPr>
          <a:xfrm>
            <a:off x="4855029" y="2416629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JJJJJJJ</a:t>
            </a:r>
          </a:p>
        </p:txBody>
      </p:sp>
      <p:pic>
        <p:nvPicPr>
          <p:cNvPr id="13" name="Picture 12" descr="Silhouette of a construction site">
            <a:extLst>
              <a:ext uri="{FF2B5EF4-FFF2-40B4-BE49-F238E27FC236}">
                <a16:creationId xmlns:a16="http://schemas.microsoft.com/office/drawing/2014/main" id="{D29807D4-FBA9-4FDD-F704-4F1C4892D6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605" y="1003318"/>
            <a:ext cx="1645138" cy="109649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92A13B4-2148-ADC1-1088-4537B0EA1AEB}"/>
              </a:ext>
            </a:extLst>
          </p:cNvPr>
          <p:cNvSpPr/>
          <p:nvPr/>
        </p:nvSpPr>
        <p:spPr>
          <a:xfrm>
            <a:off x="6901543" y="2416629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JJJJJJJ</a:t>
            </a:r>
          </a:p>
        </p:txBody>
      </p:sp>
      <p:pic>
        <p:nvPicPr>
          <p:cNvPr id="15" name="Picture 14" descr="Silhouette of a construction site">
            <a:extLst>
              <a:ext uri="{FF2B5EF4-FFF2-40B4-BE49-F238E27FC236}">
                <a16:creationId xmlns:a16="http://schemas.microsoft.com/office/drawing/2014/main" id="{E3794A7C-67F3-AA37-DCE9-91E8AF4830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57" y="2990170"/>
            <a:ext cx="1645138" cy="109649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66C7395-CDA3-BC34-28C8-F8029A6964C7}"/>
              </a:ext>
            </a:extLst>
          </p:cNvPr>
          <p:cNvSpPr/>
          <p:nvPr/>
        </p:nvSpPr>
        <p:spPr>
          <a:xfrm>
            <a:off x="585595" y="4403481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JJJJJJJ</a:t>
            </a:r>
          </a:p>
        </p:txBody>
      </p:sp>
      <p:pic>
        <p:nvPicPr>
          <p:cNvPr id="17" name="Picture 16" descr="Silhouette of a construction site">
            <a:extLst>
              <a:ext uri="{FF2B5EF4-FFF2-40B4-BE49-F238E27FC236}">
                <a16:creationId xmlns:a16="http://schemas.microsoft.com/office/drawing/2014/main" id="{58A33CF5-2E63-F9DA-8E2B-1CEA61EB28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543" y="2990170"/>
            <a:ext cx="1645138" cy="109649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84D078C-0BD4-D05A-A857-1109FCB467C4}"/>
              </a:ext>
            </a:extLst>
          </p:cNvPr>
          <p:cNvSpPr/>
          <p:nvPr/>
        </p:nvSpPr>
        <p:spPr>
          <a:xfrm>
            <a:off x="2755481" y="4403481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JJJJJJJ</a:t>
            </a:r>
          </a:p>
        </p:txBody>
      </p:sp>
      <p:pic>
        <p:nvPicPr>
          <p:cNvPr id="19" name="Picture 18" descr="Silhouette of a construction site">
            <a:extLst>
              <a:ext uri="{FF2B5EF4-FFF2-40B4-BE49-F238E27FC236}">
                <a16:creationId xmlns:a16="http://schemas.microsoft.com/office/drawing/2014/main" id="{14478683-921A-CBB3-9AAB-ADD9AF6CA5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429" y="2990170"/>
            <a:ext cx="1645138" cy="109649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9B7AC35-BE5B-25D3-83AC-948276570908}"/>
              </a:ext>
            </a:extLst>
          </p:cNvPr>
          <p:cNvSpPr/>
          <p:nvPr/>
        </p:nvSpPr>
        <p:spPr>
          <a:xfrm>
            <a:off x="4925367" y="4403481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JJJJJJJ</a:t>
            </a:r>
          </a:p>
        </p:txBody>
      </p:sp>
      <p:pic>
        <p:nvPicPr>
          <p:cNvPr id="21" name="Picture 20" descr="Silhouette of a construction site">
            <a:extLst>
              <a:ext uri="{FF2B5EF4-FFF2-40B4-BE49-F238E27FC236}">
                <a16:creationId xmlns:a16="http://schemas.microsoft.com/office/drawing/2014/main" id="{D3E8E318-8F94-2728-85B1-0B9E9D49B7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943" y="2990170"/>
            <a:ext cx="1645138" cy="109649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6A60F35-5452-61E9-9305-DBEE7D4CB2CA}"/>
              </a:ext>
            </a:extLst>
          </p:cNvPr>
          <p:cNvSpPr/>
          <p:nvPr/>
        </p:nvSpPr>
        <p:spPr>
          <a:xfrm>
            <a:off x="6971881" y="4403481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JJJJJJJ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27568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522CE44-FA8F-4B34-8E51-B69689B88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Team (1/7)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8F7199-0056-4781-8966-456704A6A1B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34795-8816-4550-9B09-94B000773C87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" name="Picture 2" descr="Silhouette of a construction site">
            <a:extLst>
              <a:ext uri="{FF2B5EF4-FFF2-40B4-BE49-F238E27FC236}">
                <a16:creationId xmlns:a16="http://schemas.microsoft.com/office/drawing/2014/main" id="{85F1155B-1FD3-A0D4-7927-DF78A28BC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19" y="1003318"/>
            <a:ext cx="1645138" cy="109649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53A1CC-1EBD-EF4D-2E1C-271A385BEA21}"/>
              </a:ext>
            </a:extLst>
          </p:cNvPr>
          <p:cNvSpPr/>
          <p:nvPr/>
        </p:nvSpPr>
        <p:spPr>
          <a:xfrm>
            <a:off x="515257" y="2416629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1111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F49571-F3BB-BCCD-B38B-D16F48299DEF}"/>
              </a:ext>
            </a:extLst>
          </p:cNvPr>
          <p:cNvSpPr/>
          <p:nvPr/>
        </p:nvSpPr>
        <p:spPr>
          <a:xfrm>
            <a:off x="515257" y="2990170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1111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8F0092-4241-9573-6220-A6D29C52C8DE}"/>
              </a:ext>
            </a:extLst>
          </p:cNvPr>
          <p:cNvSpPr/>
          <p:nvPr/>
        </p:nvSpPr>
        <p:spPr>
          <a:xfrm>
            <a:off x="515257" y="3650493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1111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6C7395-CDA3-BC34-28C8-F8029A6964C7}"/>
              </a:ext>
            </a:extLst>
          </p:cNvPr>
          <p:cNvSpPr/>
          <p:nvPr/>
        </p:nvSpPr>
        <p:spPr>
          <a:xfrm>
            <a:off x="515257" y="4261979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1111</a:t>
            </a:r>
          </a:p>
        </p:txBody>
      </p:sp>
      <p:pic>
        <p:nvPicPr>
          <p:cNvPr id="2" name="Picture 1" descr="Silhouette of a construction site">
            <a:extLst>
              <a:ext uri="{FF2B5EF4-FFF2-40B4-BE49-F238E27FC236}">
                <a16:creationId xmlns:a16="http://schemas.microsoft.com/office/drawing/2014/main" id="{1AA6439A-1294-97ED-FDCB-829739B1B1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969" y="1027113"/>
            <a:ext cx="1645138" cy="109649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2977883-84CB-76EE-7016-47C0F27EF5A0}"/>
              </a:ext>
            </a:extLst>
          </p:cNvPr>
          <p:cNvSpPr/>
          <p:nvPr/>
        </p:nvSpPr>
        <p:spPr>
          <a:xfrm>
            <a:off x="3556907" y="2440424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 err="1"/>
              <a:t>Name</a:t>
            </a:r>
            <a:endParaRPr lang="pl-PL" sz="1300" noProof="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D5E82F-2D6B-5B9A-B1DE-2967DDA8446C}"/>
              </a:ext>
            </a:extLst>
          </p:cNvPr>
          <p:cNvSpPr/>
          <p:nvPr/>
        </p:nvSpPr>
        <p:spPr>
          <a:xfrm>
            <a:off x="3556907" y="3013965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ART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DB7594E-7CB1-FEF9-D672-880B412A0A9B}"/>
              </a:ext>
            </a:extLst>
          </p:cNvPr>
          <p:cNvSpPr/>
          <p:nvPr/>
        </p:nvSpPr>
        <p:spPr>
          <a:xfrm>
            <a:off x="3556907" y="3674288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title</a:t>
            </a:r>
            <a:endParaRPr lang="pl-PL" sz="1300" noProof="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A66F19F-5C6E-A24E-8FA1-1F9E183BCD14}"/>
              </a:ext>
            </a:extLst>
          </p:cNvPr>
          <p:cNvSpPr/>
          <p:nvPr/>
        </p:nvSpPr>
        <p:spPr>
          <a:xfrm>
            <a:off x="3556907" y="4285774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Competencies</a:t>
            </a:r>
            <a:endParaRPr lang="pl-PL" sz="1300" noProof="0" dirty="0"/>
          </a:p>
        </p:txBody>
      </p:sp>
      <p:pic>
        <p:nvPicPr>
          <p:cNvPr id="26" name="Picture 25" descr="Silhouette of a construction site">
            <a:extLst>
              <a:ext uri="{FF2B5EF4-FFF2-40B4-BE49-F238E27FC236}">
                <a16:creationId xmlns:a16="http://schemas.microsoft.com/office/drawing/2014/main" id="{10633AD2-5389-1ABA-8B27-8F4ACC2AEA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205" y="1059402"/>
            <a:ext cx="1645138" cy="1096491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2F7EDB6-3558-FEBB-B438-8B68F562EDF2}"/>
              </a:ext>
            </a:extLst>
          </p:cNvPr>
          <p:cNvSpPr/>
          <p:nvPr/>
        </p:nvSpPr>
        <p:spPr>
          <a:xfrm>
            <a:off x="6749143" y="2472713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 err="1"/>
              <a:t>Name</a:t>
            </a:r>
            <a:endParaRPr lang="pl-PL" sz="1300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C622D5B-E1A2-CF4A-7E80-251C4C61DE99}"/>
              </a:ext>
            </a:extLst>
          </p:cNvPr>
          <p:cNvSpPr/>
          <p:nvPr/>
        </p:nvSpPr>
        <p:spPr>
          <a:xfrm>
            <a:off x="6749143" y="3046254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ART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E9B99B9-234D-08D6-9D3F-C2226DF3206F}"/>
              </a:ext>
            </a:extLst>
          </p:cNvPr>
          <p:cNvSpPr/>
          <p:nvPr/>
        </p:nvSpPr>
        <p:spPr>
          <a:xfrm>
            <a:off x="6749143" y="3706577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title</a:t>
            </a:r>
            <a:endParaRPr lang="pl-PL" sz="1300" noProof="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9804B5-36CF-2E9F-2322-45E3F12FD283}"/>
              </a:ext>
            </a:extLst>
          </p:cNvPr>
          <p:cNvSpPr/>
          <p:nvPr/>
        </p:nvSpPr>
        <p:spPr>
          <a:xfrm>
            <a:off x="6749143" y="4318063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Competencies</a:t>
            </a:r>
            <a:endParaRPr lang="pl-PL" sz="1300" noProof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6221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522CE44-FA8F-4B34-8E51-B69689B88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Team (2/7)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8F7199-0056-4781-8966-456704A6A1B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34795-8816-4550-9B09-94B000773C87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" name="Picture 2" descr="Silhouette of a construction site">
            <a:extLst>
              <a:ext uri="{FF2B5EF4-FFF2-40B4-BE49-F238E27FC236}">
                <a16:creationId xmlns:a16="http://schemas.microsoft.com/office/drawing/2014/main" id="{85F1155B-1FD3-A0D4-7927-DF78A28BC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19" y="1003318"/>
            <a:ext cx="1645138" cy="109649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53A1CC-1EBD-EF4D-2E1C-271A385BEA21}"/>
              </a:ext>
            </a:extLst>
          </p:cNvPr>
          <p:cNvSpPr/>
          <p:nvPr/>
        </p:nvSpPr>
        <p:spPr>
          <a:xfrm>
            <a:off x="515257" y="2416629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 err="1"/>
              <a:t>Name</a:t>
            </a:r>
            <a:endParaRPr lang="pl-PL" sz="1300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F49571-F3BB-BCCD-B38B-D16F48299DEF}"/>
              </a:ext>
            </a:extLst>
          </p:cNvPr>
          <p:cNvSpPr/>
          <p:nvPr/>
        </p:nvSpPr>
        <p:spPr>
          <a:xfrm>
            <a:off x="515257" y="2990170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ART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8F0092-4241-9573-6220-A6D29C52C8DE}"/>
              </a:ext>
            </a:extLst>
          </p:cNvPr>
          <p:cNvSpPr/>
          <p:nvPr/>
        </p:nvSpPr>
        <p:spPr>
          <a:xfrm>
            <a:off x="515257" y="3650493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title</a:t>
            </a:r>
            <a:endParaRPr lang="pl-PL" sz="1300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6C7395-CDA3-BC34-28C8-F8029A6964C7}"/>
              </a:ext>
            </a:extLst>
          </p:cNvPr>
          <p:cNvSpPr/>
          <p:nvPr/>
        </p:nvSpPr>
        <p:spPr>
          <a:xfrm>
            <a:off x="515257" y="4261979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Competencies</a:t>
            </a:r>
            <a:endParaRPr lang="pl-PL" sz="1300" noProof="0" dirty="0"/>
          </a:p>
        </p:txBody>
      </p:sp>
      <p:pic>
        <p:nvPicPr>
          <p:cNvPr id="2" name="Picture 1" descr="Silhouette of a construction site">
            <a:extLst>
              <a:ext uri="{FF2B5EF4-FFF2-40B4-BE49-F238E27FC236}">
                <a16:creationId xmlns:a16="http://schemas.microsoft.com/office/drawing/2014/main" id="{1AA6439A-1294-97ED-FDCB-829739B1B1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969" y="1027113"/>
            <a:ext cx="1645138" cy="109649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2977883-84CB-76EE-7016-47C0F27EF5A0}"/>
              </a:ext>
            </a:extLst>
          </p:cNvPr>
          <p:cNvSpPr/>
          <p:nvPr/>
        </p:nvSpPr>
        <p:spPr>
          <a:xfrm>
            <a:off x="3556907" y="2440424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 err="1"/>
              <a:t>Name</a:t>
            </a:r>
            <a:endParaRPr lang="pl-PL" sz="1300" noProof="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D5E82F-2D6B-5B9A-B1DE-2967DDA8446C}"/>
              </a:ext>
            </a:extLst>
          </p:cNvPr>
          <p:cNvSpPr/>
          <p:nvPr/>
        </p:nvSpPr>
        <p:spPr>
          <a:xfrm>
            <a:off x="3556907" y="3013965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ART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DB7594E-7CB1-FEF9-D672-880B412A0A9B}"/>
              </a:ext>
            </a:extLst>
          </p:cNvPr>
          <p:cNvSpPr/>
          <p:nvPr/>
        </p:nvSpPr>
        <p:spPr>
          <a:xfrm>
            <a:off x="3556907" y="3674288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title</a:t>
            </a:r>
            <a:endParaRPr lang="pl-PL" sz="1300" noProof="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A66F19F-5C6E-A24E-8FA1-1F9E183BCD14}"/>
              </a:ext>
            </a:extLst>
          </p:cNvPr>
          <p:cNvSpPr/>
          <p:nvPr/>
        </p:nvSpPr>
        <p:spPr>
          <a:xfrm>
            <a:off x="3556907" y="4285774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Competencies</a:t>
            </a:r>
            <a:endParaRPr lang="pl-PL" sz="1300" noProof="0" dirty="0"/>
          </a:p>
        </p:txBody>
      </p:sp>
      <p:pic>
        <p:nvPicPr>
          <p:cNvPr id="26" name="Picture 25" descr="Silhouette of a construction site">
            <a:extLst>
              <a:ext uri="{FF2B5EF4-FFF2-40B4-BE49-F238E27FC236}">
                <a16:creationId xmlns:a16="http://schemas.microsoft.com/office/drawing/2014/main" id="{10633AD2-5389-1ABA-8B27-8F4ACC2AEA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205" y="1059402"/>
            <a:ext cx="1645138" cy="1096491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2F7EDB6-3558-FEBB-B438-8B68F562EDF2}"/>
              </a:ext>
            </a:extLst>
          </p:cNvPr>
          <p:cNvSpPr/>
          <p:nvPr/>
        </p:nvSpPr>
        <p:spPr>
          <a:xfrm>
            <a:off x="6749143" y="2472713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 err="1"/>
              <a:t>Name</a:t>
            </a:r>
            <a:endParaRPr lang="pl-PL" sz="1300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C622D5B-E1A2-CF4A-7E80-251C4C61DE99}"/>
              </a:ext>
            </a:extLst>
          </p:cNvPr>
          <p:cNvSpPr/>
          <p:nvPr/>
        </p:nvSpPr>
        <p:spPr>
          <a:xfrm>
            <a:off x="6749143" y="3046254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ART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E9B99B9-234D-08D6-9D3F-C2226DF3206F}"/>
              </a:ext>
            </a:extLst>
          </p:cNvPr>
          <p:cNvSpPr/>
          <p:nvPr/>
        </p:nvSpPr>
        <p:spPr>
          <a:xfrm>
            <a:off x="6749143" y="3706577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title</a:t>
            </a:r>
            <a:endParaRPr lang="pl-PL" sz="1300" noProof="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9804B5-36CF-2E9F-2322-45E3F12FD283}"/>
              </a:ext>
            </a:extLst>
          </p:cNvPr>
          <p:cNvSpPr/>
          <p:nvPr/>
        </p:nvSpPr>
        <p:spPr>
          <a:xfrm>
            <a:off x="6749143" y="4318063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Competencies</a:t>
            </a:r>
            <a:endParaRPr lang="pl-PL" sz="1300" noProof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94426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522CE44-FA8F-4B34-8E51-B69689B88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Team (3/7)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8F7199-0056-4781-8966-456704A6A1B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34795-8816-4550-9B09-94B000773C87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" name="Picture 2" descr="Silhouette of a construction site">
            <a:extLst>
              <a:ext uri="{FF2B5EF4-FFF2-40B4-BE49-F238E27FC236}">
                <a16:creationId xmlns:a16="http://schemas.microsoft.com/office/drawing/2014/main" id="{85F1155B-1FD3-A0D4-7927-DF78A28BC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19" y="1003318"/>
            <a:ext cx="1645138" cy="109649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53A1CC-1EBD-EF4D-2E1C-271A385BEA21}"/>
              </a:ext>
            </a:extLst>
          </p:cNvPr>
          <p:cNvSpPr/>
          <p:nvPr/>
        </p:nvSpPr>
        <p:spPr>
          <a:xfrm>
            <a:off x="515257" y="2416629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 err="1"/>
              <a:t>Name</a:t>
            </a:r>
            <a:endParaRPr lang="pl-PL" sz="1300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F49571-F3BB-BCCD-B38B-D16F48299DEF}"/>
              </a:ext>
            </a:extLst>
          </p:cNvPr>
          <p:cNvSpPr/>
          <p:nvPr/>
        </p:nvSpPr>
        <p:spPr>
          <a:xfrm>
            <a:off x="515257" y="2990170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ART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8F0092-4241-9573-6220-A6D29C52C8DE}"/>
              </a:ext>
            </a:extLst>
          </p:cNvPr>
          <p:cNvSpPr/>
          <p:nvPr/>
        </p:nvSpPr>
        <p:spPr>
          <a:xfrm>
            <a:off x="515257" y="3650493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title</a:t>
            </a:r>
            <a:endParaRPr lang="pl-PL" sz="1300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6C7395-CDA3-BC34-28C8-F8029A6964C7}"/>
              </a:ext>
            </a:extLst>
          </p:cNvPr>
          <p:cNvSpPr/>
          <p:nvPr/>
        </p:nvSpPr>
        <p:spPr>
          <a:xfrm>
            <a:off x="515257" y="4261979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Competencies</a:t>
            </a:r>
            <a:endParaRPr lang="pl-PL" sz="1300" noProof="0" dirty="0"/>
          </a:p>
        </p:txBody>
      </p:sp>
      <p:pic>
        <p:nvPicPr>
          <p:cNvPr id="2" name="Picture 1" descr="Silhouette of a construction site">
            <a:extLst>
              <a:ext uri="{FF2B5EF4-FFF2-40B4-BE49-F238E27FC236}">
                <a16:creationId xmlns:a16="http://schemas.microsoft.com/office/drawing/2014/main" id="{1AA6439A-1294-97ED-FDCB-829739B1B1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969" y="1027113"/>
            <a:ext cx="1645138" cy="109649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2977883-84CB-76EE-7016-47C0F27EF5A0}"/>
              </a:ext>
            </a:extLst>
          </p:cNvPr>
          <p:cNvSpPr/>
          <p:nvPr/>
        </p:nvSpPr>
        <p:spPr>
          <a:xfrm>
            <a:off x="3556907" y="2440424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 err="1"/>
              <a:t>Name</a:t>
            </a:r>
            <a:endParaRPr lang="pl-PL" sz="1300" noProof="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D5E82F-2D6B-5B9A-B1DE-2967DDA8446C}"/>
              </a:ext>
            </a:extLst>
          </p:cNvPr>
          <p:cNvSpPr/>
          <p:nvPr/>
        </p:nvSpPr>
        <p:spPr>
          <a:xfrm>
            <a:off x="3556907" y="3013965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ART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DB7594E-7CB1-FEF9-D672-880B412A0A9B}"/>
              </a:ext>
            </a:extLst>
          </p:cNvPr>
          <p:cNvSpPr/>
          <p:nvPr/>
        </p:nvSpPr>
        <p:spPr>
          <a:xfrm>
            <a:off x="3556907" y="3674288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title</a:t>
            </a:r>
            <a:endParaRPr lang="pl-PL" sz="1300" noProof="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A66F19F-5C6E-A24E-8FA1-1F9E183BCD14}"/>
              </a:ext>
            </a:extLst>
          </p:cNvPr>
          <p:cNvSpPr/>
          <p:nvPr/>
        </p:nvSpPr>
        <p:spPr>
          <a:xfrm>
            <a:off x="3556907" y="4285774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Competencies</a:t>
            </a:r>
            <a:endParaRPr lang="pl-PL" sz="1300" noProof="0" dirty="0"/>
          </a:p>
        </p:txBody>
      </p:sp>
      <p:pic>
        <p:nvPicPr>
          <p:cNvPr id="26" name="Picture 25" descr="Silhouette of a construction site">
            <a:extLst>
              <a:ext uri="{FF2B5EF4-FFF2-40B4-BE49-F238E27FC236}">
                <a16:creationId xmlns:a16="http://schemas.microsoft.com/office/drawing/2014/main" id="{10633AD2-5389-1ABA-8B27-8F4ACC2AEA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205" y="1059402"/>
            <a:ext cx="1645138" cy="1096491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2F7EDB6-3558-FEBB-B438-8B68F562EDF2}"/>
              </a:ext>
            </a:extLst>
          </p:cNvPr>
          <p:cNvSpPr/>
          <p:nvPr/>
        </p:nvSpPr>
        <p:spPr>
          <a:xfrm>
            <a:off x="6749143" y="2472713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 err="1"/>
              <a:t>Name</a:t>
            </a:r>
            <a:endParaRPr lang="pl-PL" sz="1300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C622D5B-E1A2-CF4A-7E80-251C4C61DE99}"/>
              </a:ext>
            </a:extLst>
          </p:cNvPr>
          <p:cNvSpPr/>
          <p:nvPr/>
        </p:nvSpPr>
        <p:spPr>
          <a:xfrm>
            <a:off x="6749143" y="3046254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ART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E9B99B9-234D-08D6-9D3F-C2226DF3206F}"/>
              </a:ext>
            </a:extLst>
          </p:cNvPr>
          <p:cNvSpPr/>
          <p:nvPr/>
        </p:nvSpPr>
        <p:spPr>
          <a:xfrm>
            <a:off x="6749143" y="3706577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title</a:t>
            </a:r>
            <a:endParaRPr lang="pl-PL" sz="1300" noProof="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9804B5-36CF-2E9F-2322-45E3F12FD283}"/>
              </a:ext>
            </a:extLst>
          </p:cNvPr>
          <p:cNvSpPr/>
          <p:nvPr/>
        </p:nvSpPr>
        <p:spPr>
          <a:xfrm>
            <a:off x="6749143" y="4318063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Competencies</a:t>
            </a:r>
            <a:endParaRPr lang="pl-PL" sz="1300" noProof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5037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522CE44-FA8F-4B34-8E51-B69689B88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Team (4/7)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8F7199-0056-4781-8966-456704A6A1B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34795-8816-4550-9B09-94B000773C87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" name="Picture 2" descr="Silhouette of a construction site">
            <a:extLst>
              <a:ext uri="{FF2B5EF4-FFF2-40B4-BE49-F238E27FC236}">
                <a16:creationId xmlns:a16="http://schemas.microsoft.com/office/drawing/2014/main" id="{85F1155B-1FD3-A0D4-7927-DF78A28BC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19" y="1003318"/>
            <a:ext cx="1645138" cy="109649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53A1CC-1EBD-EF4D-2E1C-271A385BEA21}"/>
              </a:ext>
            </a:extLst>
          </p:cNvPr>
          <p:cNvSpPr/>
          <p:nvPr/>
        </p:nvSpPr>
        <p:spPr>
          <a:xfrm>
            <a:off x="515257" y="2416629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 err="1"/>
              <a:t>Name</a:t>
            </a:r>
            <a:endParaRPr lang="pl-PL" sz="1300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F49571-F3BB-BCCD-B38B-D16F48299DEF}"/>
              </a:ext>
            </a:extLst>
          </p:cNvPr>
          <p:cNvSpPr/>
          <p:nvPr/>
        </p:nvSpPr>
        <p:spPr>
          <a:xfrm>
            <a:off x="515257" y="2990170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ART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8F0092-4241-9573-6220-A6D29C52C8DE}"/>
              </a:ext>
            </a:extLst>
          </p:cNvPr>
          <p:cNvSpPr/>
          <p:nvPr/>
        </p:nvSpPr>
        <p:spPr>
          <a:xfrm>
            <a:off x="515257" y="3650493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title</a:t>
            </a:r>
            <a:endParaRPr lang="pl-PL" sz="1300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6C7395-CDA3-BC34-28C8-F8029A6964C7}"/>
              </a:ext>
            </a:extLst>
          </p:cNvPr>
          <p:cNvSpPr/>
          <p:nvPr/>
        </p:nvSpPr>
        <p:spPr>
          <a:xfrm>
            <a:off x="515257" y="4261979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Competencies</a:t>
            </a:r>
            <a:endParaRPr lang="pl-PL" sz="1300" noProof="0" dirty="0"/>
          </a:p>
        </p:txBody>
      </p:sp>
      <p:pic>
        <p:nvPicPr>
          <p:cNvPr id="2" name="Picture 1" descr="Silhouette of a construction site">
            <a:extLst>
              <a:ext uri="{FF2B5EF4-FFF2-40B4-BE49-F238E27FC236}">
                <a16:creationId xmlns:a16="http://schemas.microsoft.com/office/drawing/2014/main" id="{1AA6439A-1294-97ED-FDCB-829739B1B1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969" y="1027113"/>
            <a:ext cx="1645138" cy="109649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2977883-84CB-76EE-7016-47C0F27EF5A0}"/>
              </a:ext>
            </a:extLst>
          </p:cNvPr>
          <p:cNvSpPr/>
          <p:nvPr/>
        </p:nvSpPr>
        <p:spPr>
          <a:xfrm>
            <a:off x="3556907" y="2440424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 err="1"/>
              <a:t>Name</a:t>
            </a:r>
            <a:endParaRPr lang="pl-PL" sz="1300" noProof="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D5E82F-2D6B-5B9A-B1DE-2967DDA8446C}"/>
              </a:ext>
            </a:extLst>
          </p:cNvPr>
          <p:cNvSpPr/>
          <p:nvPr/>
        </p:nvSpPr>
        <p:spPr>
          <a:xfrm>
            <a:off x="3556907" y="3013965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ART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DB7594E-7CB1-FEF9-D672-880B412A0A9B}"/>
              </a:ext>
            </a:extLst>
          </p:cNvPr>
          <p:cNvSpPr/>
          <p:nvPr/>
        </p:nvSpPr>
        <p:spPr>
          <a:xfrm>
            <a:off x="3556907" y="3674288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title</a:t>
            </a:r>
            <a:endParaRPr lang="pl-PL" sz="1300" noProof="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A66F19F-5C6E-A24E-8FA1-1F9E183BCD14}"/>
              </a:ext>
            </a:extLst>
          </p:cNvPr>
          <p:cNvSpPr/>
          <p:nvPr/>
        </p:nvSpPr>
        <p:spPr>
          <a:xfrm>
            <a:off x="3556907" y="4285774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Competencies</a:t>
            </a:r>
            <a:endParaRPr lang="pl-PL" sz="1300" noProof="0" dirty="0"/>
          </a:p>
        </p:txBody>
      </p:sp>
      <p:pic>
        <p:nvPicPr>
          <p:cNvPr id="26" name="Picture 25" descr="Silhouette of a construction site">
            <a:extLst>
              <a:ext uri="{FF2B5EF4-FFF2-40B4-BE49-F238E27FC236}">
                <a16:creationId xmlns:a16="http://schemas.microsoft.com/office/drawing/2014/main" id="{10633AD2-5389-1ABA-8B27-8F4ACC2AEA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205" y="1059402"/>
            <a:ext cx="1645138" cy="1096491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2F7EDB6-3558-FEBB-B438-8B68F562EDF2}"/>
              </a:ext>
            </a:extLst>
          </p:cNvPr>
          <p:cNvSpPr/>
          <p:nvPr/>
        </p:nvSpPr>
        <p:spPr>
          <a:xfrm>
            <a:off x="6749143" y="2472713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 err="1"/>
              <a:t>Name</a:t>
            </a:r>
            <a:endParaRPr lang="pl-PL" sz="1300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C622D5B-E1A2-CF4A-7E80-251C4C61DE99}"/>
              </a:ext>
            </a:extLst>
          </p:cNvPr>
          <p:cNvSpPr/>
          <p:nvPr/>
        </p:nvSpPr>
        <p:spPr>
          <a:xfrm>
            <a:off x="6749143" y="3046254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/>
              <a:t>ART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E9B99B9-234D-08D6-9D3F-C2226DF3206F}"/>
              </a:ext>
            </a:extLst>
          </p:cNvPr>
          <p:cNvSpPr/>
          <p:nvPr/>
        </p:nvSpPr>
        <p:spPr>
          <a:xfrm>
            <a:off x="6749143" y="3706577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title</a:t>
            </a:r>
            <a:endParaRPr lang="pl-PL" sz="1300" noProof="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9804B5-36CF-2E9F-2322-45E3F12FD283}"/>
              </a:ext>
            </a:extLst>
          </p:cNvPr>
          <p:cNvSpPr/>
          <p:nvPr/>
        </p:nvSpPr>
        <p:spPr>
          <a:xfrm>
            <a:off x="6749143" y="4318063"/>
            <a:ext cx="1797538" cy="25672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dirty="0" err="1"/>
              <a:t>Competencies</a:t>
            </a:r>
            <a:endParaRPr lang="pl-PL" sz="1300" noProof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58390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14658f23-eb84-4900-8963-e5e09391589d&quot; IsConsolidated=&quot;False&quot; IsTopLevel=&quot;False&quot; Layer=&quot;Harvey 1/4 [1]&quot; Source=&quot;Harvey 4&quot; /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14658f23-eb84-4900-8963-e5e09391589d&quot; IsConsolidated=&quot;False&quot; IsTopLevel=&quot;False&quot; Layer=&quot;Harvey 2/4 [2]&quot; Source=&quot;Harvey 4&quot; /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14658f23-eb84-4900-8963-e5e09391589d&quot; IsConsolidated=&quot;False&quot; IsTopLevel=&quot;False&quot; Layer=&quot;Harvey 3/4 [3]&quot; Source=&quot;Harvey 4&quot; /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14658f23-eb84-4900-8963-e5e09391589d&quot; IsConsolidated=&quot;False&quot; IsTopLevel=&quot;False&quot; Layer=&quot;Harvey 4/4 [4]&quot; Source=&quot;Harvey 4&quot; /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7e70d17a-039f-4b98-887e-463fb70dceab&quot; IsConsolidated=&quot;False&quot; IsTopLevel=&quot;False&quot; Layer=&quot;Harvey 0/8 [0]&quot; Source=&quot;Harvey 8&quot; /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7e70d17a-039f-4b98-887e-463fb70dceab&quot; IsConsolidated=&quot;False&quot; IsTopLevel=&quot;False&quot; Layer=&quot;Harvey 1/8 [1]&quot; Source=&quot;Harvey 8&quot; /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7e70d17a-039f-4b98-887e-463fb70dceab&quot; IsConsolidated=&quot;False&quot; IsTopLevel=&quot;False&quot; Layer=&quot;Harvey 2/8 [2]&quot; Source=&quot;Harvey 8&quot; /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7e70d17a-039f-4b98-887e-463fb70dceab&quot; IsConsolidated=&quot;False&quot; IsTopLevel=&quot;False&quot; Layer=&quot;Harvey 3/8 [3]&quot; Source=&quot;Harvey 8&quot; /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7e70d17a-039f-4b98-887e-463fb70dceab&quot; IsConsolidated=&quot;False&quot; IsTopLevel=&quot;False&quot; Layer=&quot;Harvey 4/8 [4]&quot; Source=&quot;Harvey 8&quot; /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7e70d17a-039f-4b98-887e-463fb70dceab&quot; IsConsolidated=&quot;False&quot; IsTopLevel=&quot;False&quot; Layer=&quot;Harvey 5/8 [5]&quot; Source=&quot;Harvey 8&quot; /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7e70d17a-039f-4b98-887e-463fb70dceab&quot; IsConsolidated=&quot;False&quot; IsTopLevel=&quot;False&quot; Layer=&quot;Harvey 8&quot; Source=&quot;Harvey 8&quot; /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7e70d17a-039f-4b98-887e-463fb70dceab&quot; IsConsolidated=&quot;False&quot; IsTopLevel=&quot;False&quot; Layer=&quot;Harvey 6/8 [6]&quot; Source=&quot;Harvey 8&quot; /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7e70d17a-039f-4b98-887e-463fb70dceab&quot; IsConsolidated=&quot;False&quot; IsTopLevel=&quot;False&quot; Layer=&quot;Harvey 7/8 [7]&quot; Source=&quot;Harvey 8&quot; /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7e70d17a-039f-4b98-887e-463fb70dceab&quot; IsConsolidated=&quot;False&quot; IsTopLevel=&quot;False&quot; Layer=&quot;Harvey 8/8 [8]&quot; Source=&quot;Harvey 8&quot; /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766596604025973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766596604025973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766596604025973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7665966040259736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76659660402597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14658f23-eb84-4900-8963-e5e09391589d&quot; IsConsolidated=&quot;False&quot; IsTopLevel=&quot;False&quot; Layer=&quot;Harvey 4&quot; Source=&quot;Harvey 4&quot; /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766596604025973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766596604025973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766596604025973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7665966040259736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7665966040259736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766596604025973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766596604025973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24302f28-aa41-4224-a1dc-8de3ed61cdd0&quot; IsConsolidated=&quot;False&quot; IsTopLevel=&quot;False&quot; Layer=&quot;Harvey 3&quot; Source=&quot;Harvey 3&quot; /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24302f28-aa41-4224-a1dc-8de3ed61cdd0&quot; IsConsolidated=&quot;False&quot; IsTopLevel=&quot;False&quot; Layer=&quot;Harvey 0/3 [0]&quot; Source=&quot;Harvey 3&quot; /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24302f28-aa41-4224-a1dc-8de3ed61cdd0&quot; IsConsolidated=&quot;False&quot; IsTopLevel=&quot;False&quot; Layer=&quot;Harvey 1/3 [1]&quot; Source=&quot;Harvey 3&quot; /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24302f28-aa41-4224-a1dc-8de3ed61cdd0&quot; IsConsolidated=&quot;False&quot; IsTopLevel=&quot;False&quot; Layer=&quot;Harvey 2/3 [2]&quot; Source=&quot;Harvey 3&quot; /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24302f28-aa41-4224-a1dc-8de3ed61cdd0&quot; IsConsolidated=&quot;False&quot; IsTopLevel=&quot;False&quot; Layer=&quot;Harvey 3/3 [3]&quot; Source=&quot;Harvey 3&quot; /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14658f23-eb84-4900-8963-e5e09391589d&quot; IsConsolidated=&quot;False&quot; IsTopLevel=&quot;False&quot; Layer=&quot;Harvey 0/4 [0]&quot; Source=&quot;Harvey 4&quot; /&gt;"/>
</p:tagLst>
</file>

<file path=ppt/theme/theme1.xml><?xml version="1.0" encoding="utf-8"?>
<a:theme xmlns:a="http://schemas.openxmlformats.org/drawingml/2006/main" name="Orsted">
  <a:themeElements>
    <a:clrScheme name="Orsted 2021">
      <a:dk1>
        <a:srgbClr val="000000"/>
      </a:dk1>
      <a:lt1>
        <a:srgbClr val="FFFFFF"/>
      </a:lt1>
      <a:dk2>
        <a:srgbClr val="3B4956"/>
      </a:dk2>
      <a:lt2>
        <a:srgbClr val="F5F6F7"/>
      </a:lt2>
      <a:accent1>
        <a:srgbClr val="4099DA"/>
      </a:accent1>
      <a:accent2>
        <a:srgbClr val="8ECDC8"/>
      </a:accent2>
      <a:accent3>
        <a:srgbClr val="644C76"/>
      </a:accent3>
      <a:accent4>
        <a:srgbClr val="D8D1CA"/>
      </a:accent4>
      <a:accent5>
        <a:srgbClr val="B7ADA5"/>
      </a:accent5>
      <a:accent6>
        <a:srgbClr val="99A4AE"/>
      </a:accent6>
      <a:hlink>
        <a:srgbClr val="4099DA"/>
      </a:hlink>
      <a:folHlink>
        <a:srgbClr val="4099DA"/>
      </a:folHlink>
    </a:clrScheme>
    <a:fontScheme name="Orsted Sans 2021">
      <a:majorFont>
        <a:latin typeface="Orsted Sans Office"/>
        <a:ea typeface=""/>
        <a:cs typeface=""/>
      </a:majorFont>
      <a:minorFont>
        <a:latin typeface="Orsted Sans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accent1"/>
          </a:solidFill>
        </a:ln>
      </a:spPr>
      <a:bodyPr rtlCol="0" anchor="ctr"/>
      <a:lstStyle>
        <a:defPPr algn="ctr">
          <a:lnSpc>
            <a:spcPct val="96000"/>
          </a:lnSpc>
          <a:defRPr sz="1300" noProof="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96000"/>
          </a:lnSpc>
          <a:spcBef>
            <a:spcPts val="1800"/>
          </a:spcBef>
          <a:defRPr sz="1300" dirty="0" smtClean="0">
            <a:solidFill>
              <a:schemeClr val="tx2"/>
            </a:solidFill>
          </a:defRPr>
        </a:defPPr>
      </a:lstStyle>
    </a:txDef>
  </a:objectDefaults>
  <a:extraClrSchemeLst/>
  <a:custClrLst>
    <a:custClr name="Blue">
      <a:srgbClr val="4099DA"/>
    </a:custClr>
    <a:custClr name="Aubergine">
      <a:srgbClr val="644C76"/>
    </a:custClr>
    <a:custClr name="Aqua">
      <a:srgbClr val="8ECDC8"/>
    </a:custClr>
    <a:custClr name="Yellow">
      <a:srgbClr val="F3D779"/>
    </a:custClr>
    <a:custClr name="Red">
      <a:srgbClr val="E85757"/>
    </a:custClr>
    <a:custClr name="Cold grey">
      <a:srgbClr val="3B4956"/>
    </a:custClr>
    <a:custClr name="Warm grey">
      <a:srgbClr val="B7ADA5"/>
    </a:custClr>
  </a:custClrLst>
  <a:extLst>
    <a:ext uri="{05A4C25C-085E-4340-85A3-A5531E510DB2}">
      <thm15:themeFamily xmlns:thm15="http://schemas.microsoft.com/office/thememl/2012/main" name="16-9 Orsted Standard - Orsted Office Sans.pptx" id="{D674062B-F116-4539-B93F-80A252139B4E}" vid="{501DEE4C-7CE8-4E01-83A2-CDD3443A5E48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kabelondesign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Blue">
      <a:srgbClr val="4099DA"/>
    </a:custClr>
    <a:custClr name="Aubergine">
      <a:srgbClr val="644C76"/>
    </a:custClr>
    <a:custClr name="Aqua">
      <a:srgbClr val="8ECDC8"/>
    </a:custClr>
    <a:custClr name="Yellow">
      <a:srgbClr val="F3D779"/>
    </a:custClr>
    <a:custClr name="Red">
      <a:srgbClr val="E85757"/>
    </a:custClr>
    <a:custClr name="Cold grey">
      <a:srgbClr val="3B4956"/>
    </a:custClr>
    <a:custClr name="Warm grey">
      <a:srgbClr val="B7ADA5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kabelondesign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Blue">
      <a:srgbClr val="4099DA"/>
    </a:custClr>
    <a:custClr name="Aubergine">
      <a:srgbClr val="644C76"/>
    </a:custClr>
    <a:custClr name="Aqua">
      <a:srgbClr val="8ECDC8"/>
    </a:custClr>
    <a:custClr name="Yellow">
      <a:srgbClr val="F3D779"/>
    </a:custClr>
    <a:custClr name="Red">
      <a:srgbClr val="E85757"/>
    </a:custClr>
    <a:custClr name="Cold grey">
      <a:srgbClr val="3B4956"/>
    </a:custClr>
    <a:custClr name="Warm grey">
      <a:srgbClr val="B7ADA5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Decafy xmlns="d28a985e-5dd5-4de5-8d45-33c71db132d5">false</IsDecafy>
    <_dlc_DocId xmlns="b9fa2689-23e1-470a-a57e-b1145bf90d8a">Deca00003229-972600388-12685</_dlc_DocId>
    <_dlc_DocIdUrl xmlns="b9fa2689-23e1-470a-a57e-b1145bf90d8a">
      <Url>https://dongenergy.sharepoint.com/sites/WSClientDoc/_layouts/15/DocIdRedir.aspx?ID=Deca00003229-972600388-12685</Url>
      <Description>Deca00003229-972600388-12685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A43072E641F443A8FF06C6F6FAB00C" ma:contentTypeVersion="12" ma:contentTypeDescription="Create a new document." ma:contentTypeScope="" ma:versionID="44f7f8b9bcd875eb0177f86d65eb8c66">
  <xsd:schema xmlns:xsd="http://www.w3.org/2001/XMLSchema" xmlns:xs="http://www.w3.org/2001/XMLSchema" xmlns:p="http://schemas.microsoft.com/office/2006/metadata/properties" xmlns:ns2="b9fa2689-23e1-470a-a57e-b1145bf90d8a" xmlns:ns3="d28a985e-5dd5-4de5-8d45-33c71db132d5" targetNamespace="http://schemas.microsoft.com/office/2006/metadata/properties" ma:root="true" ma:fieldsID="274fda35af0db3fea021229faa95f249" ns2:_="" ns3:_="">
    <xsd:import namespace="b9fa2689-23e1-470a-a57e-b1145bf90d8a"/>
    <xsd:import namespace="d28a985e-5dd5-4de5-8d45-33c71db132d5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IsDecafy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fa2689-23e1-470a-a57e-b1145bf90d8a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8a985e-5dd5-4de5-8d45-33c71db132d5" elementFormDefault="qualified">
    <xsd:import namespace="http://schemas.microsoft.com/office/2006/documentManagement/types"/>
    <xsd:import namespace="http://schemas.microsoft.com/office/infopath/2007/PartnerControls"/>
    <xsd:element name="IsDecafy" ma:index="11" nillable="true" ma:displayName="IsDecafy" ma:default="true" ma:description="This is a hidden column to identify if the Library has Decafy." ma:hidden="true" ma:internalName="IsDecafy">
      <xsd:simpleType>
        <xsd:restriction base="dms:Boolean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AutoTags" ma:index="18" nillable="true" ma:displayName="Tags" ma:internalName="MediaServiceAutoTags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FAB38F9-0158-4662-BB5F-013E209211C7}">
  <ds:schemaRefs>
    <ds:schemaRef ds:uri="http://purl.org/dc/terms/"/>
    <ds:schemaRef ds:uri="d28a985e-5dd5-4de5-8d45-33c71db132d5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b9fa2689-23e1-470a-a57e-b1145bf90d8a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78E6830-2DA2-47BA-AFF8-12996D7D247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E6D29AB-971F-47DA-9B81-9A346C5A1A19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695FD6D3-617E-4D46-AB12-0659D90231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9fa2689-23e1-470a-a57e-b1145bf90d8a"/>
    <ds:schemaRef ds:uri="d28a985e-5dd5-4de5-8d45-33c71db132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15</TotalTime>
  <Words>158</Words>
  <Application>Microsoft Office PowerPoint</Application>
  <PresentationFormat>On-screen Show (16:9)</PresentationFormat>
  <Paragraphs>129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Orsted</vt:lpstr>
      <vt:lpstr>Team portfolio</vt:lpstr>
      <vt:lpstr>Main Competency &amp; Skills</vt:lpstr>
      <vt:lpstr>Team</vt:lpstr>
      <vt:lpstr>Team</vt:lpstr>
      <vt:lpstr>Team</vt:lpstr>
      <vt:lpstr>Team (1/7)</vt:lpstr>
      <vt:lpstr>Team (2/7)</vt:lpstr>
      <vt:lpstr>Team (3/7)</vt:lpstr>
      <vt:lpstr>Team (4/7)</vt:lpstr>
      <vt:lpstr>Team (5/7)</vt:lpstr>
      <vt:lpstr>Team (6/7)</vt:lpstr>
      <vt:lpstr>Team (7/7)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Karolina Kowalska</dc:creator>
  <cp:keywords/>
  <cp:lastModifiedBy>Karolina Kowalska</cp:lastModifiedBy>
  <cp:revision>2</cp:revision>
  <dcterms:created xsi:type="dcterms:W3CDTF">2023-10-20T12:25:09Z</dcterms:created>
  <dcterms:modified xsi:type="dcterms:W3CDTF">2023-10-20T12:43:12Z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fyTimeStamp">
    <vt:lpwstr>2021-10-04T12:47:59.7346127Z</vt:lpwstr>
  </property>
  <property fmtid="{D5CDD505-2E9C-101B-9397-08002B2CF9AE}" pid="3" name="ContentTypeId">
    <vt:lpwstr>0x010100DCA43072E641F443A8FF06C6F6FAB00C</vt:lpwstr>
  </property>
  <property fmtid="{D5CDD505-2E9C-101B-9397-08002B2CF9AE}" pid="4" name="_dlc_DocIdItemGuid">
    <vt:lpwstr>419b5c9a-0e58-4676-828f-997d030c5461</vt:lpwstr>
  </property>
  <property fmtid="{D5CDD505-2E9C-101B-9397-08002B2CF9AE}" pid="5" name="MSIP_Label_b8d9a29f-7d17-4193-85e4-1bef0fc2e901_Enabled">
    <vt:lpwstr>true</vt:lpwstr>
  </property>
  <property fmtid="{D5CDD505-2E9C-101B-9397-08002B2CF9AE}" pid="6" name="MSIP_Label_b8d9a29f-7d17-4193-85e4-1bef0fc2e901_SetDate">
    <vt:lpwstr>2023-01-26T05:00:08Z</vt:lpwstr>
  </property>
  <property fmtid="{D5CDD505-2E9C-101B-9397-08002B2CF9AE}" pid="7" name="MSIP_Label_b8d9a29f-7d17-4193-85e4-1bef0fc2e901_Method">
    <vt:lpwstr>Standard</vt:lpwstr>
  </property>
  <property fmtid="{D5CDD505-2E9C-101B-9397-08002B2CF9AE}" pid="8" name="MSIP_Label_b8d9a29f-7d17-4193-85e4-1bef0fc2e901_Name">
    <vt:lpwstr>b8d9a29f-7d17-4193-85e4-1bef0fc2e901</vt:lpwstr>
  </property>
  <property fmtid="{D5CDD505-2E9C-101B-9397-08002B2CF9AE}" pid="9" name="MSIP_Label_b8d9a29f-7d17-4193-85e4-1bef0fc2e901_SiteId">
    <vt:lpwstr>100b3c99-f3e2-4da0-9c8a-b9d345742c36</vt:lpwstr>
  </property>
  <property fmtid="{D5CDD505-2E9C-101B-9397-08002B2CF9AE}" pid="10" name="MSIP_Label_b8d9a29f-7d17-4193-85e4-1bef0fc2e901_ActionId">
    <vt:lpwstr>25fefe53-adc1-421d-86aa-12f2411af06e</vt:lpwstr>
  </property>
  <property fmtid="{D5CDD505-2E9C-101B-9397-08002B2CF9AE}" pid="11" name="MSIP_Label_b8d9a29f-7d17-4193-85e4-1bef0fc2e901_ContentBits">
    <vt:lpwstr>1</vt:lpwstr>
  </property>
</Properties>
</file>