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F0A82C-8922-4FB8-B6AE-9E74115325D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5D631E6-32B6-4C6A-BC6C-D9784FBD24BA}">
      <dgm:prSet/>
      <dgm:spPr/>
      <dgm:t>
        <a:bodyPr/>
        <a:lstStyle/>
        <a:p>
          <a:pPr>
            <a:defRPr cap="all"/>
          </a:pPr>
          <a:r>
            <a:rPr lang="en-US"/>
            <a:t>Memory management is an essential part of the operating system, ensuring that applications and services can run efficiently and securely</a:t>
          </a:r>
        </a:p>
      </dgm:t>
    </dgm:pt>
    <dgm:pt modelId="{62AAA45D-1EC6-43C4-88DB-C6BAEFCC9743}" type="parTrans" cxnId="{3582C462-5E05-43DB-929D-2541206A8140}">
      <dgm:prSet/>
      <dgm:spPr/>
      <dgm:t>
        <a:bodyPr/>
        <a:lstStyle/>
        <a:p>
          <a:endParaRPr lang="en-US"/>
        </a:p>
      </dgm:t>
    </dgm:pt>
    <dgm:pt modelId="{C76CF8F6-4B8F-4A02-BD2A-76FCB97D151A}" type="sibTrans" cxnId="{3582C462-5E05-43DB-929D-2541206A8140}">
      <dgm:prSet/>
      <dgm:spPr/>
      <dgm:t>
        <a:bodyPr/>
        <a:lstStyle/>
        <a:p>
          <a:endParaRPr lang="en-US"/>
        </a:p>
      </dgm:t>
    </dgm:pt>
    <dgm:pt modelId="{09B85059-839B-433E-B662-405FA4135CD2}">
      <dgm:prSet/>
      <dgm:spPr/>
      <dgm:t>
        <a:bodyPr/>
        <a:lstStyle/>
        <a:p>
          <a:pPr>
            <a:defRPr cap="all"/>
          </a:pPr>
          <a:r>
            <a:rPr lang="en-US"/>
            <a:t>Windows uses a virtual memory model, allowing each process to have its own separate and protected address space</a:t>
          </a:r>
        </a:p>
      </dgm:t>
    </dgm:pt>
    <dgm:pt modelId="{526ADCA2-C30C-490B-8D3D-8E4277BF075C}" type="parTrans" cxnId="{FE04532C-B4F1-4213-A0A8-84144A0B96D4}">
      <dgm:prSet/>
      <dgm:spPr/>
      <dgm:t>
        <a:bodyPr/>
        <a:lstStyle/>
        <a:p>
          <a:endParaRPr lang="en-US"/>
        </a:p>
      </dgm:t>
    </dgm:pt>
    <dgm:pt modelId="{D64FE213-26C4-433D-99B6-C4F2C2468184}" type="sibTrans" cxnId="{FE04532C-B4F1-4213-A0A8-84144A0B96D4}">
      <dgm:prSet/>
      <dgm:spPr/>
      <dgm:t>
        <a:bodyPr/>
        <a:lstStyle/>
        <a:p>
          <a:endParaRPr lang="en-US"/>
        </a:p>
      </dgm:t>
    </dgm:pt>
    <dgm:pt modelId="{67F31AC2-356E-4911-BBCC-383BDC8C1E3E}" type="pres">
      <dgm:prSet presAssocID="{70F0A82C-8922-4FB8-B6AE-9E74115325D2}" presName="root" presStyleCnt="0">
        <dgm:presLayoutVars>
          <dgm:dir/>
          <dgm:resizeHandles val="exact"/>
        </dgm:presLayoutVars>
      </dgm:prSet>
      <dgm:spPr/>
    </dgm:pt>
    <dgm:pt modelId="{237C296D-7BBF-4485-859C-A2C943AEDA4D}" type="pres">
      <dgm:prSet presAssocID="{E5D631E6-32B6-4C6A-BC6C-D9784FBD24BA}" presName="compNode" presStyleCnt="0"/>
      <dgm:spPr/>
    </dgm:pt>
    <dgm:pt modelId="{1866F6E7-6BC6-42C9-8EF9-CFF8D8D4D084}" type="pres">
      <dgm:prSet presAssocID="{E5D631E6-32B6-4C6A-BC6C-D9784FBD24B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64A7480-01AE-4D3E-A7A1-0D8C61A72F53}" type="pres">
      <dgm:prSet presAssocID="{E5D631E6-32B6-4C6A-BC6C-D9784FBD24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3F283F-96F3-49C0-83F9-1CC073466038}" type="pres">
      <dgm:prSet presAssocID="{E5D631E6-32B6-4C6A-BC6C-D9784FBD24BA}" presName="spaceRect" presStyleCnt="0"/>
      <dgm:spPr/>
    </dgm:pt>
    <dgm:pt modelId="{7CC395FA-6725-4CD7-9F10-86FED5500E3A}" type="pres">
      <dgm:prSet presAssocID="{E5D631E6-32B6-4C6A-BC6C-D9784FBD24BA}" presName="textRect" presStyleLbl="revTx" presStyleIdx="0" presStyleCnt="2">
        <dgm:presLayoutVars>
          <dgm:chMax val="1"/>
          <dgm:chPref val="1"/>
        </dgm:presLayoutVars>
      </dgm:prSet>
      <dgm:spPr/>
    </dgm:pt>
    <dgm:pt modelId="{484E7885-6B97-4C4A-8710-602B715E35B6}" type="pres">
      <dgm:prSet presAssocID="{C76CF8F6-4B8F-4A02-BD2A-76FCB97D151A}" presName="sibTrans" presStyleCnt="0"/>
      <dgm:spPr/>
    </dgm:pt>
    <dgm:pt modelId="{F2767B60-CEF1-4ADA-A579-3FE8DDA4A44A}" type="pres">
      <dgm:prSet presAssocID="{09B85059-839B-433E-B662-405FA4135CD2}" presName="compNode" presStyleCnt="0"/>
      <dgm:spPr/>
    </dgm:pt>
    <dgm:pt modelId="{E5D57908-7471-4237-B1A2-28705836EA09}" type="pres">
      <dgm:prSet presAssocID="{09B85059-839B-433E-B662-405FA4135CD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54B4DB6-A1AD-47EE-A684-44C5762558A0}" type="pres">
      <dgm:prSet presAssocID="{09B85059-839B-433E-B662-405FA4135C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FC37806-86AA-417D-8036-8C06FA64A2D0}" type="pres">
      <dgm:prSet presAssocID="{09B85059-839B-433E-B662-405FA4135CD2}" presName="spaceRect" presStyleCnt="0"/>
      <dgm:spPr/>
    </dgm:pt>
    <dgm:pt modelId="{91D9BF82-7194-4E90-89DB-23DF635DDF19}" type="pres">
      <dgm:prSet presAssocID="{09B85059-839B-433E-B662-405FA4135CD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F5BC21E-2FD4-414C-B963-6C54BD0914B3}" type="presOf" srcId="{E5D631E6-32B6-4C6A-BC6C-D9784FBD24BA}" destId="{7CC395FA-6725-4CD7-9F10-86FED5500E3A}" srcOrd="0" destOrd="0" presId="urn:microsoft.com/office/officeart/2018/5/layout/IconLeafLabelList"/>
    <dgm:cxn modelId="{FE04532C-B4F1-4213-A0A8-84144A0B96D4}" srcId="{70F0A82C-8922-4FB8-B6AE-9E74115325D2}" destId="{09B85059-839B-433E-B662-405FA4135CD2}" srcOrd="1" destOrd="0" parTransId="{526ADCA2-C30C-490B-8D3D-8E4277BF075C}" sibTransId="{D64FE213-26C4-433D-99B6-C4F2C2468184}"/>
    <dgm:cxn modelId="{3582C462-5E05-43DB-929D-2541206A8140}" srcId="{70F0A82C-8922-4FB8-B6AE-9E74115325D2}" destId="{E5D631E6-32B6-4C6A-BC6C-D9784FBD24BA}" srcOrd="0" destOrd="0" parTransId="{62AAA45D-1EC6-43C4-88DB-C6BAEFCC9743}" sibTransId="{C76CF8F6-4B8F-4A02-BD2A-76FCB97D151A}"/>
    <dgm:cxn modelId="{3F8B417B-4785-46A9-8448-215DF4706254}" type="presOf" srcId="{70F0A82C-8922-4FB8-B6AE-9E74115325D2}" destId="{67F31AC2-356E-4911-BBCC-383BDC8C1E3E}" srcOrd="0" destOrd="0" presId="urn:microsoft.com/office/officeart/2018/5/layout/IconLeafLabelList"/>
    <dgm:cxn modelId="{1310E8BD-1BB7-44FD-868A-DA3D1848CBEC}" type="presOf" srcId="{09B85059-839B-433E-B662-405FA4135CD2}" destId="{91D9BF82-7194-4E90-89DB-23DF635DDF19}" srcOrd="0" destOrd="0" presId="urn:microsoft.com/office/officeart/2018/5/layout/IconLeafLabelList"/>
    <dgm:cxn modelId="{A6973BA1-04A5-4A06-9086-8E52C4E42769}" type="presParOf" srcId="{67F31AC2-356E-4911-BBCC-383BDC8C1E3E}" destId="{237C296D-7BBF-4485-859C-A2C943AEDA4D}" srcOrd="0" destOrd="0" presId="urn:microsoft.com/office/officeart/2018/5/layout/IconLeafLabelList"/>
    <dgm:cxn modelId="{F393BC58-A941-4EED-9774-71209A0CD609}" type="presParOf" srcId="{237C296D-7BBF-4485-859C-A2C943AEDA4D}" destId="{1866F6E7-6BC6-42C9-8EF9-CFF8D8D4D084}" srcOrd="0" destOrd="0" presId="urn:microsoft.com/office/officeart/2018/5/layout/IconLeafLabelList"/>
    <dgm:cxn modelId="{36CE124D-0BA9-4C18-B425-FE1E240C40AF}" type="presParOf" srcId="{237C296D-7BBF-4485-859C-A2C943AEDA4D}" destId="{464A7480-01AE-4D3E-A7A1-0D8C61A72F53}" srcOrd="1" destOrd="0" presId="urn:microsoft.com/office/officeart/2018/5/layout/IconLeafLabelList"/>
    <dgm:cxn modelId="{950EAA83-4BD5-432F-86B5-E9F6333AD051}" type="presParOf" srcId="{237C296D-7BBF-4485-859C-A2C943AEDA4D}" destId="{9E3F283F-96F3-49C0-83F9-1CC073466038}" srcOrd="2" destOrd="0" presId="urn:microsoft.com/office/officeart/2018/5/layout/IconLeafLabelList"/>
    <dgm:cxn modelId="{629A9F92-0EFC-4C97-A1C3-EE21CEE80EA3}" type="presParOf" srcId="{237C296D-7BBF-4485-859C-A2C943AEDA4D}" destId="{7CC395FA-6725-4CD7-9F10-86FED5500E3A}" srcOrd="3" destOrd="0" presId="urn:microsoft.com/office/officeart/2018/5/layout/IconLeafLabelList"/>
    <dgm:cxn modelId="{494BEDDD-DBDB-49FF-9C3E-275C1CF01ACB}" type="presParOf" srcId="{67F31AC2-356E-4911-BBCC-383BDC8C1E3E}" destId="{484E7885-6B97-4C4A-8710-602B715E35B6}" srcOrd="1" destOrd="0" presId="urn:microsoft.com/office/officeart/2018/5/layout/IconLeafLabelList"/>
    <dgm:cxn modelId="{1FD87D47-F348-4F02-9042-92B25D5D2044}" type="presParOf" srcId="{67F31AC2-356E-4911-BBCC-383BDC8C1E3E}" destId="{F2767B60-CEF1-4ADA-A579-3FE8DDA4A44A}" srcOrd="2" destOrd="0" presId="urn:microsoft.com/office/officeart/2018/5/layout/IconLeafLabelList"/>
    <dgm:cxn modelId="{E7FA8D1A-B171-419C-A924-07AC303ED4F9}" type="presParOf" srcId="{F2767B60-CEF1-4ADA-A579-3FE8DDA4A44A}" destId="{E5D57908-7471-4237-B1A2-28705836EA09}" srcOrd="0" destOrd="0" presId="urn:microsoft.com/office/officeart/2018/5/layout/IconLeafLabelList"/>
    <dgm:cxn modelId="{BA592368-75B6-41BC-B77B-AB1027988832}" type="presParOf" srcId="{F2767B60-CEF1-4ADA-A579-3FE8DDA4A44A}" destId="{A54B4DB6-A1AD-47EE-A684-44C5762558A0}" srcOrd="1" destOrd="0" presId="urn:microsoft.com/office/officeart/2018/5/layout/IconLeafLabelList"/>
    <dgm:cxn modelId="{5684C6FE-52FA-4FBB-844F-79F584B63F88}" type="presParOf" srcId="{F2767B60-CEF1-4ADA-A579-3FE8DDA4A44A}" destId="{2FC37806-86AA-417D-8036-8C06FA64A2D0}" srcOrd="2" destOrd="0" presId="urn:microsoft.com/office/officeart/2018/5/layout/IconLeafLabelList"/>
    <dgm:cxn modelId="{AE226D80-B6A1-40C1-B6EF-7DCAAD0E9121}" type="presParOf" srcId="{F2767B60-CEF1-4ADA-A579-3FE8DDA4A44A}" destId="{91D9BF82-7194-4E90-89DB-23DF635DDF1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2CA881-75FA-4574-9E07-34725A8154E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FDC8646-268B-4B17-8296-15FEA00294FF}">
      <dgm:prSet/>
      <dgm:spPr/>
      <dgm:t>
        <a:bodyPr/>
        <a:lstStyle/>
        <a:p>
          <a:pPr>
            <a:defRPr cap="all"/>
          </a:pPr>
          <a:r>
            <a:rPr lang="en-US"/>
            <a:t>Virtual Address Space is a set of virtual memory addresses that a process can use</a:t>
          </a:r>
        </a:p>
      </dgm:t>
    </dgm:pt>
    <dgm:pt modelId="{6E48FCAC-1F5C-4BA3-8B19-438A02581E26}" type="parTrans" cxnId="{CE403325-B769-4B3B-A978-E4C6451856F8}">
      <dgm:prSet/>
      <dgm:spPr/>
      <dgm:t>
        <a:bodyPr/>
        <a:lstStyle/>
        <a:p>
          <a:endParaRPr lang="en-US"/>
        </a:p>
      </dgm:t>
    </dgm:pt>
    <dgm:pt modelId="{D6CD50ED-3DBB-4222-98EC-4DD6254C8630}" type="sibTrans" cxnId="{CE403325-B769-4B3B-A978-E4C6451856F8}">
      <dgm:prSet/>
      <dgm:spPr/>
      <dgm:t>
        <a:bodyPr/>
        <a:lstStyle/>
        <a:p>
          <a:endParaRPr lang="en-US"/>
        </a:p>
      </dgm:t>
    </dgm:pt>
    <dgm:pt modelId="{B5C554D3-98A7-409D-8161-B0A2556C62B2}">
      <dgm:prSet/>
      <dgm:spPr/>
      <dgm:t>
        <a:bodyPr/>
        <a:lstStyle/>
        <a:p>
          <a:pPr>
            <a:defRPr cap="all"/>
          </a:pPr>
          <a:r>
            <a:rPr lang="en-US"/>
            <a:t>In 32-bit Windows, the virtual address space is 4GB in size, divided into two parts: 2GB for the process and 2GB for the system</a:t>
          </a:r>
        </a:p>
      </dgm:t>
    </dgm:pt>
    <dgm:pt modelId="{55068BA0-9B02-492D-826B-AECCE6A11F7E}" type="parTrans" cxnId="{1CEAEB2B-B7D2-49DB-B697-8F6FA5017FA3}">
      <dgm:prSet/>
      <dgm:spPr/>
      <dgm:t>
        <a:bodyPr/>
        <a:lstStyle/>
        <a:p>
          <a:endParaRPr lang="en-US"/>
        </a:p>
      </dgm:t>
    </dgm:pt>
    <dgm:pt modelId="{7B75AA9B-DA15-464A-9066-B1690A6F28F2}" type="sibTrans" cxnId="{1CEAEB2B-B7D2-49DB-B697-8F6FA5017FA3}">
      <dgm:prSet/>
      <dgm:spPr/>
      <dgm:t>
        <a:bodyPr/>
        <a:lstStyle/>
        <a:p>
          <a:endParaRPr lang="en-US"/>
        </a:p>
      </dgm:t>
    </dgm:pt>
    <dgm:pt modelId="{072C67E0-22F1-4404-B4A0-11887F23BA1A}" type="pres">
      <dgm:prSet presAssocID="{892CA881-75FA-4574-9E07-34725A8154EA}" presName="root" presStyleCnt="0">
        <dgm:presLayoutVars>
          <dgm:dir/>
          <dgm:resizeHandles val="exact"/>
        </dgm:presLayoutVars>
      </dgm:prSet>
      <dgm:spPr/>
    </dgm:pt>
    <dgm:pt modelId="{A451F862-0398-43FB-BAFD-FCAFC658808C}" type="pres">
      <dgm:prSet presAssocID="{9FDC8646-268B-4B17-8296-15FEA00294FF}" presName="compNode" presStyleCnt="0"/>
      <dgm:spPr/>
    </dgm:pt>
    <dgm:pt modelId="{1517AC54-0A11-4CBB-BE31-A487076123E0}" type="pres">
      <dgm:prSet presAssocID="{9FDC8646-268B-4B17-8296-15FEA00294F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45231B6-FE28-45A4-A540-58A2B7D904D6}" type="pres">
      <dgm:prSet presAssocID="{9FDC8646-268B-4B17-8296-15FEA00294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342B4D5-72BB-46EB-9C68-B4B3FA70C93F}" type="pres">
      <dgm:prSet presAssocID="{9FDC8646-268B-4B17-8296-15FEA00294FF}" presName="spaceRect" presStyleCnt="0"/>
      <dgm:spPr/>
    </dgm:pt>
    <dgm:pt modelId="{3CFB0334-508C-4FFD-B4E9-36DDB5D31B15}" type="pres">
      <dgm:prSet presAssocID="{9FDC8646-268B-4B17-8296-15FEA00294FF}" presName="textRect" presStyleLbl="revTx" presStyleIdx="0" presStyleCnt="2">
        <dgm:presLayoutVars>
          <dgm:chMax val="1"/>
          <dgm:chPref val="1"/>
        </dgm:presLayoutVars>
      </dgm:prSet>
      <dgm:spPr/>
    </dgm:pt>
    <dgm:pt modelId="{B718A94D-6326-41D7-9C8C-3D46320C8270}" type="pres">
      <dgm:prSet presAssocID="{D6CD50ED-3DBB-4222-98EC-4DD6254C8630}" presName="sibTrans" presStyleCnt="0"/>
      <dgm:spPr/>
    </dgm:pt>
    <dgm:pt modelId="{60AF40B6-B176-4498-B691-5D8CA727A586}" type="pres">
      <dgm:prSet presAssocID="{B5C554D3-98A7-409D-8161-B0A2556C62B2}" presName="compNode" presStyleCnt="0"/>
      <dgm:spPr/>
    </dgm:pt>
    <dgm:pt modelId="{8F43ACD7-58E1-4568-960F-68501576B8A7}" type="pres">
      <dgm:prSet presAssocID="{B5C554D3-98A7-409D-8161-B0A2556C62B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0C4BF8E-6A2E-47B8-A6DE-1F21527F4C42}" type="pres">
      <dgm:prSet presAssocID="{B5C554D3-98A7-409D-8161-B0A2556C62B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6D0DDCE-7541-44D5-817D-9790CFA998CB}" type="pres">
      <dgm:prSet presAssocID="{B5C554D3-98A7-409D-8161-B0A2556C62B2}" presName="spaceRect" presStyleCnt="0"/>
      <dgm:spPr/>
    </dgm:pt>
    <dgm:pt modelId="{B1B1FDFA-B761-4FD7-9B63-EB93B50E7ED1}" type="pres">
      <dgm:prSet presAssocID="{B5C554D3-98A7-409D-8161-B0A2556C62B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E403325-B769-4B3B-A978-E4C6451856F8}" srcId="{892CA881-75FA-4574-9E07-34725A8154EA}" destId="{9FDC8646-268B-4B17-8296-15FEA00294FF}" srcOrd="0" destOrd="0" parTransId="{6E48FCAC-1F5C-4BA3-8B19-438A02581E26}" sibTransId="{D6CD50ED-3DBB-4222-98EC-4DD6254C8630}"/>
    <dgm:cxn modelId="{1CEAEB2B-B7D2-49DB-B697-8F6FA5017FA3}" srcId="{892CA881-75FA-4574-9E07-34725A8154EA}" destId="{B5C554D3-98A7-409D-8161-B0A2556C62B2}" srcOrd="1" destOrd="0" parTransId="{55068BA0-9B02-492D-826B-AECCE6A11F7E}" sibTransId="{7B75AA9B-DA15-464A-9066-B1690A6F28F2}"/>
    <dgm:cxn modelId="{8A29152F-65A7-41AB-B05C-170BD943B232}" type="presOf" srcId="{892CA881-75FA-4574-9E07-34725A8154EA}" destId="{072C67E0-22F1-4404-B4A0-11887F23BA1A}" srcOrd="0" destOrd="0" presId="urn:microsoft.com/office/officeart/2018/5/layout/IconLeafLabelList"/>
    <dgm:cxn modelId="{56377445-3321-4FA0-97B1-9FC531E301CB}" type="presOf" srcId="{B5C554D3-98A7-409D-8161-B0A2556C62B2}" destId="{B1B1FDFA-B761-4FD7-9B63-EB93B50E7ED1}" srcOrd="0" destOrd="0" presId="urn:microsoft.com/office/officeart/2018/5/layout/IconLeafLabelList"/>
    <dgm:cxn modelId="{37C08BC1-D5BA-4F83-908C-E2157D6D0852}" type="presOf" srcId="{9FDC8646-268B-4B17-8296-15FEA00294FF}" destId="{3CFB0334-508C-4FFD-B4E9-36DDB5D31B15}" srcOrd="0" destOrd="0" presId="urn:microsoft.com/office/officeart/2018/5/layout/IconLeafLabelList"/>
    <dgm:cxn modelId="{1EC4EE5D-E17F-48CA-B985-BBFDB549B7D9}" type="presParOf" srcId="{072C67E0-22F1-4404-B4A0-11887F23BA1A}" destId="{A451F862-0398-43FB-BAFD-FCAFC658808C}" srcOrd="0" destOrd="0" presId="urn:microsoft.com/office/officeart/2018/5/layout/IconLeafLabelList"/>
    <dgm:cxn modelId="{29A80104-2B04-4678-9368-84643448FC41}" type="presParOf" srcId="{A451F862-0398-43FB-BAFD-FCAFC658808C}" destId="{1517AC54-0A11-4CBB-BE31-A487076123E0}" srcOrd="0" destOrd="0" presId="urn:microsoft.com/office/officeart/2018/5/layout/IconLeafLabelList"/>
    <dgm:cxn modelId="{EC7E00AC-88C5-47EA-BB35-1A4BA837697F}" type="presParOf" srcId="{A451F862-0398-43FB-BAFD-FCAFC658808C}" destId="{D45231B6-FE28-45A4-A540-58A2B7D904D6}" srcOrd="1" destOrd="0" presId="urn:microsoft.com/office/officeart/2018/5/layout/IconLeafLabelList"/>
    <dgm:cxn modelId="{7FA227BD-A237-49F3-8D6D-8A24155B38AE}" type="presParOf" srcId="{A451F862-0398-43FB-BAFD-FCAFC658808C}" destId="{9342B4D5-72BB-46EB-9C68-B4B3FA70C93F}" srcOrd="2" destOrd="0" presId="urn:microsoft.com/office/officeart/2018/5/layout/IconLeafLabelList"/>
    <dgm:cxn modelId="{A7901343-A7EE-4575-A820-D7F4E58ADEFB}" type="presParOf" srcId="{A451F862-0398-43FB-BAFD-FCAFC658808C}" destId="{3CFB0334-508C-4FFD-B4E9-36DDB5D31B15}" srcOrd="3" destOrd="0" presId="urn:microsoft.com/office/officeart/2018/5/layout/IconLeafLabelList"/>
    <dgm:cxn modelId="{DC84210F-34FA-4129-8FC6-0505EDC9A021}" type="presParOf" srcId="{072C67E0-22F1-4404-B4A0-11887F23BA1A}" destId="{B718A94D-6326-41D7-9C8C-3D46320C8270}" srcOrd="1" destOrd="0" presId="urn:microsoft.com/office/officeart/2018/5/layout/IconLeafLabelList"/>
    <dgm:cxn modelId="{66E07BDB-9DDF-415C-A373-211A3ADF0DFA}" type="presParOf" srcId="{072C67E0-22F1-4404-B4A0-11887F23BA1A}" destId="{60AF40B6-B176-4498-B691-5D8CA727A586}" srcOrd="2" destOrd="0" presId="urn:microsoft.com/office/officeart/2018/5/layout/IconLeafLabelList"/>
    <dgm:cxn modelId="{A02257B1-0B31-4254-81E3-2AFFC7324F1C}" type="presParOf" srcId="{60AF40B6-B176-4498-B691-5D8CA727A586}" destId="{8F43ACD7-58E1-4568-960F-68501576B8A7}" srcOrd="0" destOrd="0" presId="urn:microsoft.com/office/officeart/2018/5/layout/IconLeafLabelList"/>
    <dgm:cxn modelId="{EF275759-0FA7-49D3-A4C4-09D2C59C83C1}" type="presParOf" srcId="{60AF40B6-B176-4498-B691-5D8CA727A586}" destId="{80C4BF8E-6A2E-47B8-A6DE-1F21527F4C42}" srcOrd="1" destOrd="0" presId="urn:microsoft.com/office/officeart/2018/5/layout/IconLeafLabelList"/>
    <dgm:cxn modelId="{40172CE6-6A0E-44B5-B453-20E83B8F01A9}" type="presParOf" srcId="{60AF40B6-B176-4498-B691-5D8CA727A586}" destId="{36D0DDCE-7541-44D5-817D-9790CFA998CB}" srcOrd="2" destOrd="0" presId="urn:microsoft.com/office/officeart/2018/5/layout/IconLeafLabelList"/>
    <dgm:cxn modelId="{64451DF8-5378-4A1B-A108-326348895728}" type="presParOf" srcId="{60AF40B6-B176-4498-B691-5D8CA727A586}" destId="{B1B1FDFA-B761-4FD7-9B63-EB93B50E7ED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74CDB4-D531-44FC-8968-A3AAF6DF72B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F7B4E3-E08E-4A27-949C-E3A20CABA6FD}">
      <dgm:prSet/>
      <dgm:spPr/>
      <dgm:t>
        <a:bodyPr/>
        <a:lstStyle/>
        <a:p>
          <a:pPr>
            <a:defRPr cap="all"/>
          </a:pPr>
          <a:r>
            <a:rPr lang="en-US"/>
            <a:t>Address Translation is the process of converting virtual addresses to physical addresses through the page table</a:t>
          </a:r>
        </a:p>
      </dgm:t>
    </dgm:pt>
    <dgm:pt modelId="{6DE0B5EC-389C-49F6-8826-7B08E50C2744}" type="parTrans" cxnId="{25E73ED4-4B87-4C99-9E02-F541084CECFC}">
      <dgm:prSet/>
      <dgm:spPr/>
      <dgm:t>
        <a:bodyPr/>
        <a:lstStyle/>
        <a:p>
          <a:endParaRPr lang="en-US"/>
        </a:p>
      </dgm:t>
    </dgm:pt>
    <dgm:pt modelId="{8EBB11E4-90CD-4BFC-BA38-BC5C2C7465D8}" type="sibTrans" cxnId="{25E73ED4-4B87-4C99-9E02-F541084CECFC}">
      <dgm:prSet/>
      <dgm:spPr/>
      <dgm:t>
        <a:bodyPr/>
        <a:lstStyle/>
        <a:p>
          <a:endParaRPr lang="en-US"/>
        </a:p>
      </dgm:t>
    </dgm:pt>
    <dgm:pt modelId="{89E3767F-FCC6-4E06-9E30-D365C7E5BB7D}">
      <dgm:prSet/>
      <dgm:spPr/>
      <dgm:t>
        <a:bodyPr/>
        <a:lstStyle/>
        <a:p>
          <a:pPr>
            <a:defRPr cap="all"/>
          </a:pPr>
          <a:r>
            <a:rPr lang="en-US"/>
            <a:t>Whenever a thread references an address, the system translates that virtual address to the corresponding physical address</a:t>
          </a:r>
        </a:p>
      </dgm:t>
    </dgm:pt>
    <dgm:pt modelId="{7BDEFD05-6754-4E34-963F-F656A055B9F0}" type="parTrans" cxnId="{6B2DFFDE-BF18-48B1-8AF3-2BABD50A2912}">
      <dgm:prSet/>
      <dgm:spPr/>
      <dgm:t>
        <a:bodyPr/>
        <a:lstStyle/>
        <a:p>
          <a:endParaRPr lang="en-US"/>
        </a:p>
      </dgm:t>
    </dgm:pt>
    <dgm:pt modelId="{87924552-D84D-4EFB-BA89-5AD514125EFB}" type="sibTrans" cxnId="{6B2DFFDE-BF18-48B1-8AF3-2BABD50A2912}">
      <dgm:prSet/>
      <dgm:spPr/>
      <dgm:t>
        <a:bodyPr/>
        <a:lstStyle/>
        <a:p>
          <a:endParaRPr lang="en-US"/>
        </a:p>
      </dgm:t>
    </dgm:pt>
    <dgm:pt modelId="{95DC63E7-3141-4FF6-9AA2-F96C238AEF8B}" type="pres">
      <dgm:prSet presAssocID="{5774CDB4-D531-44FC-8968-A3AAF6DF72B6}" presName="root" presStyleCnt="0">
        <dgm:presLayoutVars>
          <dgm:dir/>
          <dgm:resizeHandles val="exact"/>
        </dgm:presLayoutVars>
      </dgm:prSet>
      <dgm:spPr/>
    </dgm:pt>
    <dgm:pt modelId="{D5B6394A-DA17-47D1-BBFD-83D6BA3A1AA1}" type="pres">
      <dgm:prSet presAssocID="{0BF7B4E3-E08E-4A27-949C-E3A20CABA6FD}" presName="compNode" presStyleCnt="0"/>
      <dgm:spPr/>
    </dgm:pt>
    <dgm:pt modelId="{C029F457-12DD-4F99-B471-2193A8E81289}" type="pres">
      <dgm:prSet presAssocID="{0BF7B4E3-E08E-4A27-949C-E3A20CABA6FD}" presName="iconBgRect" presStyleLbl="bgShp" presStyleIdx="0" presStyleCnt="2"/>
      <dgm:spPr/>
    </dgm:pt>
    <dgm:pt modelId="{083F33EC-D77E-47AF-BB36-624CEC897C70}" type="pres">
      <dgm:prSet presAssocID="{0BF7B4E3-E08E-4A27-949C-E3A20CABA6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CE96F16-2BF2-4DE1-9A3F-3C659061446A}" type="pres">
      <dgm:prSet presAssocID="{0BF7B4E3-E08E-4A27-949C-E3A20CABA6FD}" presName="spaceRect" presStyleCnt="0"/>
      <dgm:spPr/>
    </dgm:pt>
    <dgm:pt modelId="{58134203-08E8-4955-8E80-FDBACBF3D5F5}" type="pres">
      <dgm:prSet presAssocID="{0BF7B4E3-E08E-4A27-949C-E3A20CABA6FD}" presName="textRect" presStyleLbl="revTx" presStyleIdx="0" presStyleCnt="2">
        <dgm:presLayoutVars>
          <dgm:chMax val="1"/>
          <dgm:chPref val="1"/>
        </dgm:presLayoutVars>
      </dgm:prSet>
      <dgm:spPr/>
    </dgm:pt>
    <dgm:pt modelId="{5B990536-C000-4C0E-A184-8997B96EB9C4}" type="pres">
      <dgm:prSet presAssocID="{8EBB11E4-90CD-4BFC-BA38-BC5C2C7465D8}" presName="sibTrans" presStyleCnt="0"/>
      <dgm:spPr/>
    </dgm:pt>
    <dgm:pt modelId="{2A9F0CEC-6E79-46D2-9FC2-A07A3F30B6F2}" type="pres">
      <dgm:prSet presAssocID="{89E3767F-FCC6-4E06-9E30-D365C7E5BB7D}" presName="compNode" presStyleCnt="0"/>
      <dgm:spPr/>
    </dgm:pt>
    <dgm:pt modelId="{A493FBD8-B9B0-4129-8F2D-6E43013EB273}" type="pres">
      <dgm:prSet presAssocID="{89E3767F-FCC6-4E06-9E30-D365C7E5BB7D}" presName="iconBgRect" presStyleLbl="bgShp" presStyleIdx="1" presStyleCnt="2"/>
      <dgm:spPr/>
    </dgm:pt>
    <dgm:pt modelId="{A3EB88F7-ECC9-4429-8E9A-E6FDD129A349}" type="pres">
      <dgm:prSet presAssocID="{89E3767F-FCC6-4E06-9E30-D365C7E5BB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D736C11-B849-4F79-8C73-4AAC92618D49}" type="pres">
      <dgm:prSet presAssocID="{89E3767F-FCC6-4E06-9E30-D365C7E5BB7D}" presName="spaceRect" presStyleCnt="0"/>
      <dgm:spPr/>
    </dgm:pt>
    <dgm:pt modelId="{E1C966BD-81CA-4D75-B9EF-959086EC454C}" type="pres">
      <dgm:prSet presAssocID="{89E3767F-FCC6-4E06-9E30-D365C7E5BB7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2A32836-34A9-4C00-937B-2E21BA18DD16}" type="presOf" srcId="{0BF7B4E3-E08E-4A27-949C-E3A20CABA6FD}" destId="{58134203-08E8-4955-8E80-FDBACBF3D5F5}" srcOrd="0" destOrd="0" presId="urn:microsoft.com/office/officeart/2018/5/layout/IconCircleLabelList"/>
    <dgm:cxn modelId="{6C96795C-ED37-4EBB-A07D-4FAA5AED1B8F}" type="presOf" srcId="{89E3767F-FCC6-4E06-9E30-D365C7E5BB7D}" destId="{E1C966BD-81CA-4D75-B9EF-959086EC454C}" srcOrd="0" destOrd="0" presId="urn:microsoft.com/office/officeart/2018/5/layout/IconCircleLabelList"/>
    <dgm:cxn modelId="{25E73ED4-4B87-4C99-9E02-F541084CECFC}" srcId="{5774CDB4-D531-44FC-8968-A3AAF6DF72B6}" destId="{0BF7B4E3-E08E-4A27-949C-E3A20CABA6FD}" srcOrd="0" destOrd="0" parTransId="{6DE0B5EC-389C-49F6-8826-7B08E50C2744}" sibTransId="{8EBB11E4-90CD-4BFC-BA38-BC5C2C7465D8}"/>
    <dgm:cxn modelId="{6B2DFFDE-BF18-48B1-8AF3-2BABD50A2912}" srcId="{5774CDB4-D531-44FC-8968-A3AAF6DF72B6}" destId="{89E3767F-FCC6-4E06-9E30-D365C7E5BB7D}" srcOrd="1" destOrd="0" parTransId="{7BDEFD05-6754-4E34-963F-F656A055B9F0}" sibTransId="{87924552-D84D-4EFB-BA89-5AD514125EFB}"/>
    <dgm:cxn modelId="{61190FFB-562C-4159-98B5-7558F1A4B2A7}" type="presOf" srcId="{5774CDB4-D531-44FC-8968-A3AAF6DF72B6}" destId="{95DC63E7-3141-4FF6-9AA2-F96C238AEF8B}" srcOrd="0" destOrd="0" presId="urn:microsoft.com/office/officeart/2018/5/layout/IconCircleLabelList"/>
    <dgm:cxn modelId="{D858C425-A3BE-4C7C-BBC5-1E428ED52476}" type="presParOf" srcId="{95DC63E7-3141-4FF6-9AA2-F96C238AEF8B}" destId="{D5B6394A-DA17-47D1-BBFD-83D6BA3A1AA1}" srcOrd="0" destOrd="0" presId="urn:microsoft.com/office/officeart/2018/5/layout/IconCircleLabelList"/>
    <dgm:cxn modelId="{02B6F082-686A-4A01-A982-842799C318CB}" type="presParOf" srcId="{D5B6394A-DA17-47D1-BBFD-83D6BA3A1AA1}" destId="{C029F457-12DD-4F99-B471-2193A8E81289}" srcOrd="0" destOrd="0" presId="urn:microsoft.com/office/officeart/2018/5/layout/IconCircleLabelList"/>
    <dgm:cxn modelId="{430ED1E1-7F68-4D00-966B-AD1A0469785F}" type="presParOf" srcId="{D5B6394A-DA17-47D1-BBFD-83D6BA3A1AA1}" destId="{083F33EC-D77E-47AF-BB36-624CEC897C70}" srcOrd="1" destOrd="0" presId="urn:microsoft.com/office/officeart/2018/5/layout/IconCircleLabelList"/>
    <dgm:cxn modelId="{F1FA51EF-B980-42F1-BC67-0F217FD833B6}" type="presParOf" srcId="{D5B6394A-DA17-47D1-BBFD-83D6BA3A1AA1}" destId="{7CE96F16-2BF2-4DE1-9A3F-3C659061446A}" srcOrd="2" destOrd="0" presId="urn:microsoft.com/office/officeart/2018/5/layout/IconCircleLabelList"/>
    <dgm:cxn modelId="{5C731C76-F29E-487B-8F9C-E99D333393EE}" type="presParOf" srcId="{D5B6394A-DA17-47D1-BBFD-83D6BA3A1AA1}" destId="{58134203-08E8-4955-8E80-FDBACBF3D5F5}" srcOrd="3" destOrd="0" presId="urn:microsoft.com/office/officeart/2018/5/layout/IconCircleLabelList"/>
    <dgm:cxn modelId="{6C58E26E-CCA1-4117-BD7C-BD3ED9F17013}" type="presParOf" srcId="{95DC63E7-3141-4FF6-9AA2-F96C238AEF8B}" destId="{5B990536-C000-4C0E-A184-8997B96EB9C4}" srcOrd="1" destOrd="0" presId="urn:microsoft.com/office/officeart/2018/5/layout/IconCircleLabelList"/>
    <dgm:cxn modelId="{797011A5-65BF-4138-8DE5-728F2C17DE0C}" type="presParOf" srcId="{95DC63E7-3141-4FF6-9AA2-F96C238AEF8B}" destId="{2A9F0CEC-6E79-46D2-9FC2-A07A3F30B6F2}" srcOrd="2" destOrd="0" presId="urn:microsoft.com/office/officeart/2018/5/layout/IconCircleLabelList"/>
    <dgm:cxn modelId="{65EA1255-5B99-4B8E-8FBE-C763A17C44E3}" type="presParOf" srcId="{2A9F0CEC-6E79-46D2-9FC2-A07A3F30B6F2}" destId="{A493FBD8-B9B0-4129-8F2D-6E43013EB273}" srcOrd="0" destOrd="0" presId="urn:microsoft.com/office/officeart/2018/5/layout/IconCircleLabelList"/>
    <dgm:cxn modelId="{A023CDD6-45F1-4910-A5AF-6BD1AC107732}" type="presParOf" srcId="{2A9F0CEC-6E79-46D2-9FC2-A07A3F30B6F2}" destId="{A3EB88F7-ECC9-4429-8E9A-E6FDD129A349}" srcOrd="1" destOrd="0" presId="urn:microsoft.com/office/officeart/2018/5/layout/IconCircleLabelList"/>
    <dgm:cxn modelId="{B7F1E3EF-ADD6-4AE3-B78A-3442CA47DD87}" type="presParOf" srcId="{2A9F0CEC-6E79-46D2-9FC2-A07A3F30B6F2}" destId="{1D736C11-B849-4F79-8C73-4AAC92618D49}" srcOrd="2" destOrd="0" presId="urn:microsoft.com/office/officeart/2018/5/layout/IconCircleLabelList"/>
    <dgm:cxn modelId="{DD82D0FF-D815-4ED7-B4E6-E66ED53CBE1C}" type="presParOf" srcId="{2A9F0CEC-6E79-46D2-9FC2-A07A3F30B6F2}" destId="{E1C966BD-81CA-4D75-B9EF-959086EC454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97C6D1-E126-4634-85B0-971B3A2902E3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8D4A7F-994A-4F6C-BDFD-59469252C85C}">
      <dgm:prSet/>
      <dgm:spPr/>
      <dgm:t>
        <a:bodyPr/>
        <a:lstStyle/>
        <a:p>
          <a:r>
            <a:rPr lang="en-US"/>
            <a:t>Protection Attributes control access to memory pages, such as read-only or execute-only permissions</a:t>
          </a:r>
        </a:p>
      </dgm:t>
    </dgm:pt>
    <dgm:pt modelId="{CA10DE84-064D-40C2-A669-1391D7577B9B}" type="parTrans" cxnId="{987B817F-4119-4BF6-B524-2335A6AAECCA}">
      <dgm:prSet/>
      <dgm:spPr/>
      <dgm:t>
        <a:bodyPr/>
        <a:lstStyle/>
        <a:p>
          <a:endParaRPr lang="en-US"/>
        </a:p>
      </dgm:t>
    </dgm:pt>
    <dgm:pt modelId="{19A4CDE3-A404-4993-BFAA-8B18E27A2549}" type="sibTrans" cxnId="{987B817F-4119-4BF6-B524-2335A6AAECCA}">
      <dgm:prSet/>
      <dgm:spPr/>
      <dgm:t>
        <a:bodyPr/>
        <a:lstStyle/>
        <a:p>
          <a:endParaRPr lang="en-US"/>
        </a:p>
      </dgm:t>
    </dgm:pt>
    <dgm:pt modelId="{7C9745DE-4E6B-4C4C-ABDA-41AE571328C3}">
      <dgm:prSet/>
      <dgm:spPr/>
      <dgm:t>
        <a:bodyPr/>
        <a:lstStyle/>
        <a:p>
          <a:r>
            <a:rPr lang="en-US"/>
            <a:t>Alignment ensures that data is stored in memory in an optimized way for system performance</a:t>
          </a:r>
        </a:p>
      </dgm:t>
    </dgm:pt>
    <dgm:pt modelId="{76C1E7E9-EA23-4B20-88BB-1A3AB8ECAE3C}" type="parTrans" cxnId="{B90A799C-4779-4BB7-8F34-3557FB5ADBF5}">
      <dgm:prSet/>
      <dgm:spPr/>
      <dgm:t>
        <a:bodyPr/>
        <a:lstStyle/>
        <a:p>
          <a:endParaRPr lang="en-US"/>
        </a:p>
      </dgm:t>
    </dgm:pt>
    <dgm:pt modelId="{5FCFCE29-A360-4411-9ADE-95C0F1FA0FB2}" type="sibTrans" cxnId="{B90A799C-4779-4BB7-8F34-3557FB5ADBF5}">
      <dgm:prSet/>
      <dgm:spPr/>
      <dgm:t>
        <a:bodyPr/>
        <a:lstStyle/>
        <a:p>
          <a:endParaRPr lang="en-US"/>
        </a:p>
      </dgm:t>
    </dgm:pt>
    <dgm:pt modelId="{0B02A1A3-ED04-43CC-90F5-B052D807173B}" type="pres">
      <dgm:prSet presAssocID="{8F97C6D1-E126-4634-85B0-971B3A2902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9074B5-D56F-4890-9510-785C5A1B88F6}" type="pres">
      <dgm:prSet presAssocID="{088D4A7F-994A-4F6C-BDFD-59469252C85C}" presName="hierRoot1" presStyleCnt="0"/>
      <dgm:spPr/>
    </dgm:pt>
    <dgm:pt modelId="{9E2A7725-79F8-4F1A-ADCB-AD810CAAA284}" type="pres">
      <dgm:prSet presAssocID="{088D4A7F-994A-4F6C-BDFD-59469252C85C}" presName="composite" presStyleCnt="0"/>
      <dgm:spPr/>
    </dgm:pt>
    <dgm:pt modelId="{06432949-B773-4EFF-940E-D34F864E213C}" type="pres">
      <dgm:prSet presAssocID="{088D4A7F-994A-4F6C-BDFD-59469252C85C}" presName="background" presStyleLbl="node0" presStyleIdx="0" presStyleCnt="2"/>
      <dgm:spPr/>
    </dgm:pt>
    <dgm:pt modelId="{3C0C5FF6-FE59-4D9F-B7EC-86B95C76F2FB}" type="pres">
      <dgm:prSet presAssocID="{088D4A7F-994A-4F6C-BDFD-59469252C85C}" presName="text" presStyleLbl="fgAcc0" presStyleIdx="0" presStyleCnt="2">
        <dgm:presLayoutVars>
          <dgm:chPref val="3"/>
        </dgm:presLayoutVars>
      </dgm:prSet>
      <dgm:spPr/>
    </dgm:pt>
    <dgm:pt modelId="{27D1DC71-6CBA-41C4-8456-3B5B7BF85C57}" type="pres">
      <dgm:prSet presAssocID="{088D4A7F-994A-4F6C-BDFD-59469252C85C}" presName="hierChild2" presStyleCnt="0"/>
      <dgm:spPr/>
    </dgm:pt>
    <dgm:pt modelId="{D9C2B11E-3404-420C-B912-8851CC35F6CE}" type="pres">
      <dgm:prSet presAssocID="{7C9745DE-4E6B-4C4C-ABDA-41AE571328C3}" presName="hierRoot1" presStyleCnt="0"/>
      <dgm:spPr/>
    </dgm:pt>
    <dgm:pt modelId="{63142BE3-D63A-4C95-A180-19F8B227AC9C}" type="pres">
      <dgm:prSet presAssocID="{7C9745DE-4E6B-4C4C-ABDA-41AE571328C3}" presName="composite" presStyleCnt="0"/>
      <dgm:spPr/>
    </dgm:pt>
    <dgm:pt modelId="{F173245B-87C5-4774-B8E7-6D385F62DC98}" type="pres">
      <dgm:prSet presAssocID="{7C9745DE-4E6B-4C4C-ABDA-41AE571328C3}" presName="background" presStyleLbl="node0" presStyleIdx="1" presStyleCnt="2"/>
      <dgm:spPr/>
    </dgm:pt>
    <dgm:pt modelId="{4FEAF254-5DFC-4ED4-9B66-92B23C3A73F8}" type="pres">
      <dgm:prSet presAssocID="{7C9745DE-4E6B-4C4C-ABDA-41AE571328C3}" presName="text" presStyleLbl="fgAcc0" presStyleIdx="1" presStyleCnt="2">
        <dgm:presLayoutVars>
          <dgm:chPref val="3"/>
        </dgm:presLayoutVars>
      </dgm:prSet>
      <dgm:spPr/>
    </dgm:pt>
    <dgm:pt modelId="{9410FED5-F89D-4F19-B89A-9E13D2906F9E}" type="pres">
      <dgm:prSet presAssocID="{7C9745DE-4E6B-4C4C-ABDA-41AE571328C3}" presName="hierChild2" presStyleCnt="0"/>
      <dgm:spPr/>
    </dgm:pt>
  </dgm:ptLst>
  <dgm:cxnLst>
    <dgm:cxn modelId="{F3C62400-8A57-479F-8140-BACD2F1D8E91}" type="presOf" srcId="{7C9745DE-4E6B-4C4C-ABDA-41AE571328C3}" destId="{4FEAF254-5DFC-4ED4-9B66-92B23C3A73F8}" srcOrd="0" destOrd="0" presId="urn:microsoft.com/office/officeart/2005/8/layout/hierarchy1"/>
    <dgm:cxn modelId="{987B817F-4119-4BF6-B524-2335A6AAECCA}" srcId="{8F97C6D1-E126-4634-85B0-971B3A2902E3}" destId="{088D4A7F-994A-4F6C-BDFD-59469252C85C}" srcOrd="0" destOrd="0" parTransId="{CA10DE84-064D-40C2-A669-1391D7577B9B}" sibTransId="{19A4CDE3-A404-4993-BFAA-8B18E27A2549}"/>
    <dgm:cxn modelId="{B90A799C-4779-4BB7-8F34-3557FB5ADBF5}" srcId="{8F97C6D1-E126-4634-85B0-971B3A2902E3}" destId="{7C9745DE-4E6B-4C4C-ABDA-41AE571328C3}" srcOrd="1" destOrd="0" parTransId="{76C1E7E9-EA23-4B20-88BB-1A3AB8ECAE3C}" sibTransId="{5FCFCE29-A360-4411-9ADE-95C0F1FA0FB2}"/>
    <dgm:cxn modelId="{E5435DD4-ADAC-418C-99D8-17901649DC2E}" type="presOf" srcId="{088D4A7F-994A-4F6C-BDFD-59469252C85C}" destId="{3C0C5FF6-FE59-4D9F-B7EC-86B95C76F2FB}" srcOrd="0" destOrd="0" presId="urn:microsoft.com/office/officeart/2005/8/layout/hierarchy1"/>
    <dgm:cxn modelId="{CA6F8DE5-2827-471D-8FFA-38D28DBB476E}" type="presOf" srcId="{8F97C6D1-E126-4634-85B0-971B3A2902E3}" destId="{0B02A1A3-ED04-43CC-90F5-B052D807173B}" srcOrd="0" destOrd="0" presId="urn:microsoft.com/office/officeart/2005/8/layout/hierarchy1"/>
    <dgm:cxn modelId="{D099AE70-D937-4599-BA89-BEDAB2A09571}" type="presParOf" srcId="{0B02A1A3-ED04-43CC-90F5-B052D807173B}" destId="{7D9074B5-D56F-4890-9510-785C5A1B88F6}" srcOrd="0" destOrd="0" presId="urn:microsoft.com/office/officeart/2005/8/layout/hierarchy1"/>
    <dgm:cxn modelId="{60219A76-547F-4A40-BA9A-649F86B2FDB5}" type="presParOf" srcId="{7D9074B5-D56F-4890-9510-785C5A1B88F6}" destId="{9E2A7725-79F8-4F1A-ADCB-AD810CAAA284}" srcOrd="0" destOrd="0" presId="urn:microsoft.com/office/officeart/2005/8/layout/hierarchy1"/>
    <dgm:cxn modelId="{33E3DEA4-8A5A-49E6-89B7-1F36E0C2CF8A}" type="presParOf" srcId="{9E2A7725-79F8-4F1A-ADCB-AD810CAAA284}" destId="{06432949-B773-4EFF-940E-D34F864E213C}" srcOrd="0" destOrd="0" presId="urn:microsoft.com/office/officeart/2005/8/layout/hierarchy1"/>
    <dgm:cxn modelId="{2B54F751-B907-4F68-BE21-D20C8DF8F700}" type="presParOf" srcId="{9E2A7725-79F8-4F1A-ADCB-AD810CAAA284}" destId="{3C0C5FF6-FE59-4D9F-B7EC-86B95C76F2FB}" srcOrd="1" destOrd="0" presId="urn:microsoft.com/office/officeart/2005/8/layout/hierarchy1"/>
    <dgm:cxn modelId="{62102D91-54BC-4580-848D-308A98072988}" type="presParOf" srcId="{7D9074B5-D56F-4890-9510-785C5A1B88F6}" destId="{27D1DC71-6CBA-41C4-8456-3B5B7BF85C57}" srcOrd="1" destOrd="0" presId="urn:microsoft.com/office/officeart/2005/8/layout/hierarchy1"/>
    <dgm:cxn modelId="{7F7A2C04-9A95-40CA-8AC0-64B85740DDB9}" type="presParOf" srcId="{0B02A1A3-ED04-43CC-90F5-B052D807173B}" destId="{D9C2B11E-3404-420C-B912-8851CC35F6CE}" srcOrd="1" destOrd="0" presId="urn:microsoft.com/office/officeart/2005/8/layout/hierarchy1"/>
    <dgm:cxn modelId="{AEAC840B-7035-415D-872A-C09886EA36E9}" type="presParOf" srcId="{D9C2B11E-3404-420C-B912-8851CC35F6CE}" destId="{63142BE3-D63A-4C95-A180-19F8B227AC9C}" srcOrd="0" destOrd="0" presId="urn:microsoft.com/office/officeart/2005/8/layout/hierarchy1"/>
    <dgm:cxn modelId="{1DB5C718-379F-4AC0-9E34-6EA6E49A0081}" type="presParOf" srcId="{63142BE3-D63A-4C95-A180-19F8B227AC9C}" destId="{F173245B-87C5-4774-B8E7-6D385F62DC98}" srcOrd="0" destOrd="0" presId="urn:microsoft.com/office/officeart/2005/8/layout/hierarchy1"/>
    <dgm:cxn modelId="{D0157014-2AC6-417A-B070-ECB576B2BE72}" type="presParOf" srcId="{63142BE3-D63A-4C95-A180-19F8B227AC9C}" destId="{4FEAF254-5DFC-4ED4-9B66-92B23C3A73F8}" srcOrd="1" destOrd="0" presId="urn:microsoft.com/office/officeart/2005/8/layout/hierarchy1"/>
    <dgm:cxn modelId="{6CF00603-B3CB-469C-AF55-E26F35CC9651}" type="presParOf" srcId="{D9C2B11E-3404-420C-B912-8851CC35F6CE}" destId="{9410FED5-F89D-4F19-B89A-9E13D2906F9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829ADB-93E1-4088-9E56-1459A0B0544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047A740-7C68-42EF-9598-F8E4A6DCD09E}">
      <dgm:prSet/>
      <dgm:spPr/>
      <dgm:t>
        <a:bodyPr/>
        <a:lstStyle/>
        <a:p>
          <a:pPr>
            <a:defRPr cap="all"/>
          </a:pPr>
          <a:r>
            <a:rPr lang="en-US"/>
            <a:t>The Stack is a memory area used to store local information of functions when they are called and is automatically freed when the function returns</a:t>
          </a:r>
        </a:p>
      </dgm:t>
    </dgm:pt>
    <dgm:pt modelId="{76D25D64-EEDC-4E95-9F23-F5BF2442C620}" type="parTrans" cxnId="{1ADAA81E-B34A-43C6-9E60-2ADCD3FE0EBD}">
      <dgm:prSet/>
      <dgm:spPr/>
      <dgm:t>
        <a:bodyPr/>
        <a:lstStyle/>
        <a:p>
          <a:endParaRPr lang="en-US"/>
        </a:p>
      </dgm:t>
    </dgm:pt>
    <dgm:pt modelId="{68CEFC06-7E55-4077-8371-94CBE5BC474C}" type="sibTrans" cxnId="{1ADAA81E-B34A-43C6-9E60-2ADCD3FE0EBD}">
      <dgm:prSet/>
      <dgm:spPr/>
      <dgm:t>
        <a:bodyPr/>
        <a:lstStyle/>
        <a:p>
          <a:endParaRPr lang="en-US"/>
        </a:p>
      </dgm:t>
    </dgm:pt>
    <dgm:pt modelId="{DEA26AB3-6E4D-4AC9-B8F0-61066ED2EA84}">
      <dgm:prSet/>
      <dgm:spPr/>
      <dgm:t>
        <a:bodyPr/>
        <a:lstStyle/>
        <a:p>
          <a:pPr>
            <a:defRPr cap="all"/>
          </a:pPr>
          <a:r>
            <a:rPr lang="en-US"/>
            <a:t>The Heap is a memory area used for dynamic allocation, allowing applications to request and release memory flexibly</a:t>
          </a:r>
        </a:p>
      </dgm:t>
    </dgm:pt>
    <dgm:pt modelId="{DABA4225-D0F6-4667-863F-C5FA8BA027AC}" type="parTrans" cxnId="{BD285500-1405-4F9D-B236-8937C9399398}">
      <dgm:prSet/>
      <dgm:spPr/>
      <dgm:t>
        <a:bodyPr/>
        <a:lstStyle/>
        <a:p>
          <a:endParaRPr lang="en-US"/>
        </a:p>
      </dgm:t>
    </dgm:pt>
    <dgm:pt modelId="{B5E4C481-85A7-4EBE-9EB4-C34404816435}" type="sibTrans" cxnId="{BD285500-1405-4F9D-B236-8937C9399398}">
      <dgm:prSet/>
      <dgm:spPr/>
      <dgm:t>
        <a:bodyPr/>
        <a:lstStyle/>
        <a:p>
          <a:endParaRPr lang="en-US"/>
        </a:p>
      </dgm:t>
    </dgm:pt>
    <dgm:pt modelId="{606EEC5B-D11D-494A-AA49-DE7C713CABEF}" type="pres">
      <dgm:prSet presAssocID="{E3829ADB-93E1-4088-9E56-1459A0B05447}" presName="root" presStyleCnt="0">
        <dgm:presLayoutVars>
          <dgm:dir/>
          <dgm:resizeHandles val="exact"/>
        </dgm:presLayoutVars>
      </dgm:prSet>
      <dgm:spPr/>
    </dgm:pt>
    <dgm:pt modelId="{8D0858A3-5687-4E9F-AAEE-51B0117B4C2D}" type="pres">
      <dgm:prSet presAssocID="{B047A740-7C68-42EF-9598-F8E4A6DCD09E}" presName="compNode" presStyleCnt="0"/>
      <dgm:spPr/>
    </dgm:pt>
    <dgm:pt modelId="{BEA1987F-D0F6-44BE-A478-57BD75CC7158}" type="pres">
      <dgm:prSet presAssocID="{B047A740-7C68-42EF-9598-F8E4A6DCD09E}" presName="iconBgRect" presStyleLbl="bgShp" presStyleIdx="0" presStyleCnt="2"/>
      <dgm:spPr/>
    </dgm:pt>
    <dgm:pt modelId="{F074B90C-DFF5-4C07-9098-99A5B216CBB4}" type="pres">
      <dgm:prSet presAssocID="{B047A740-7C68-42EF-9598-F8E4A6DCD0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813C83F-BF78-477A-A29F-F4EA7A94A325}" type="pres">
      <dgm:prSet presAssocID="{B047A740-7C68-42EF-9598-F8E4A6DCD09E}" presName="spaceRect" presStyleCnt="0"/>
      <dgm:spPr/>
    </dgm:pt>
    <dgm:pt modelId="{58679C09-3DD1-4A14-9058-F00CB0DE338D}" type="pres">
      <dgm:prSet presAssocID="{B047A740-7C68-42EF-9598-F8E4A6DCD09E}" presName="textRect" presStyleLbl="revTx" presStyleIdx="0" presStyleCnt="2">
        <dgm:presLayoutVars>
          <dgm:chMax val="1"/>
          <dgm:chPref val="1"/>
        </dgm:presLayoutVars>
      </dgm:prSet>
      <dgm:spPr/>
    </dgm:pt>
    <dgm:pt modelId="{10043F15-3D1C-4D5C-9E26-2B9EBF162C4C}" type="pres">
      <dgm:prSet presAssocID="{68CEFC06-7E55-4077-8371-94CBE5BC474C}" presName="sibTrans" presStyleCnt="0"/>
      <dgm:spPr/>
    </dgm:pt>
    <dgm:pt modelId="{E334BA00-44C4-4A1E-82C4-8FA8B22F6DF2}" type="pres">
      <dgm:prSet presAssocID="{DEA26AB3-6E4D-4AC9-B8F0-61066ED2EA84}" presName="compNode" presStyleCnt="0"/>
      <dgm:spPr/>
    </dgm:pt>
    <dgm:pt modelId="{9C333FA5-C46F-41CD-B5F5-E4835FDC4D95}" type="pres">
      <dgm:prSet presAssocID="{DEA26AB3-6E4D-4AC9-B8F0-61066ED2EA84}" presName="iconBgRect" presStyleLbl="bgShp" presStyleIdx="1" presStyleCnt="2"/>
      <dgm:spPr/>
    </dgm:pt>
    <dgm:pt modelId="{64FA755B-C67C-4EC3-B611-4DAEE01E137B}" type="pres">
      <dgm:prSet presAssocID="{DEA26AB3-6E4D-4AC9-B8F0-61066ED2EA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38A2F2C-70A6-41E2-A92A-5580BBE1A579}" type="pres">
      <dgm:prSet presAssocID="{DEA26AB3-6E4D-4AC9-B8F0-61066ED2EA84}" presName="spaceRect" presStyleCnt="0"/>
      <dgm:spPr/>
    </dgm:pt>
    <dgm:pt modelId="{A6F71571-6DDC-4470-B3FB-7507BD3B3F47}" type="pres">
      <dgm:prSet presAssocID="{DEA26AB3-6E4D-4AC9-B8F0-61066ED2EA8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D285500-1405-4F9D-B236-8937C9399398}" srcId="{E3829ADB-93E1-4088-9E56-1459A0B05447}" destId="{DEA26AB3-6E4D-4AC9-B8F0-61066ED2EA84}" srcOrd="1" destOrd="0" parTransId="{DABA4225-D0F6-4667-863F-C5FA8BA027AC}" sibTransId="{B5E4C481-85A7-4EBE-9EB4-C34404816435}"/>
    <dgm:cxn modelId="{1ADAA81E-B34A-43C6-9E60-2ADCD3FE0EBD}" srcId="{E3829ADB-93E1-4088-9E56-1459A0B05447}" destId="{B047A740-7C68-42EF-9598-F8E4A6DCD09E}" srcOrd="0" destOrd="0" parTransId="{76D25D64-EEDC-4E95-9F23-F5BF2442C620}" sibTransId="{68CEFC06-7E55-4077-8371-94CBE5BC474C}"/>
    <dgm:cxn modelId="{E8EAD491-83C8-4C6A-8553-6C37002E3CEF}" type="presOf" srcId="{DEA26AB3-6E4D-4AC9-B8F0-61066ED2EA84}" destId="{A6F71571-6DDC-4470-B3FB-7507BD3B3F47}" srcOrd="0" destOrd="0" presId="urn:microsoft.com/office/officeart/2018/5/layout/IconCircleLabelList"/>
    <dgm:cxn modelId="{3BDC319A-2BF4-4B26-BD06-797F76D667EF}" type="presOf" srcId="{B047A740-7C68-42EF-9598-F8E4A6DCD09E}" destId="{58679C09-3DD1-4A14-9058-F00CB0DE338D}" srcOrd="0" destOrd="0" presId="urn:microsoft.com/office/officeart/2018/5/layout/IconCircleLabelList"/>
    <dgm:cxn modelId="{D0C2B4A3-6FCF-4BB6-8457-128C12B93909}" type="presOf" srcId="{E3829ADB-93E1-4088-9E56-1459A0B05447}" destId="{606EEC5B-D11D-494A-AA49-DE7C713CABEF}" srcOrd="0" destOrd="0" presId="urn:microsoft.com/office/officeart/2018/5/layout/IconCircleLabelList"/>
    <dgm:cxn modelId="{2B9A48F0-22B0-49EE-8C85-76217EAA4EBA}" type="presParOf" srcId="{606EEC5B-D11D-494A-AA49-DE7C713CABEF}" destId="{8D0858A3-5687-4E9F-AAEE-51B0117B4C2D}" srcOrd="0" destOrd="0" presId="urn:microsoft.com/office/officeart/2018/5/layout/IconCircleLabelList"/>
    <dgm:cxn modelId="{14F1338B-E4A8-4E6A-BC0D-2D7E6686AFC9}" type="presParOf" srcId="{8D0858A3-5687-4E9F-AAEE-51B0117B4C2D}" destId="{BEA1987F-D0F6-44BE-A478-57BD75CC7158}" srcOrd="0" destOrd="0" presId="urn:microsoft.com/office/officeart/2018/5/layout/IconCircleLabelList"/>
    <dgm:cxn modelId="{CFC269C5-E681-4857-96E7-6C7118769336}" type="presParOf" srcId="{8D0858A3-5687-4E9F-AAEE-51B0117B4C2D}" destId="{F074B90C-DFF5-4C07-9098-99A5B216CBB4}" srcOrd="1" destOrd="0" presId="urn:microsoft.com/office/officeart/2018/5/layout/IconCircleLabelList"/>
    <dgm:cxn modelId="{EA1324F7-0943-44BD-8017-94BC6E604952}" type="presParOf" srcId="{8D0858A3-5687-4E9F-AAEE-51B0117B4C2D}" destId="{F813C83F-BF78-477A-A29F-F4EA7A94A325}" srcOrd="2" destOrd="0" presId="urn:microsoft.com/office/officeart/2018/5/layout/IconCircleLabelList"/>
    <dgm:cxn modelId="{D655B3A5-D8FD-4C73-8549-9B376D56E893}" type="presParOf" srcId="{8D0858A3-5687-4E9F-AAEE-51B0117B4C2D}" destId="{58679C09-3DD1-4A14-9058-F00CB0DE338D}" srcOrd="3" destOrd="0" presId="urn:microsoft.com/office/officeart/2018/5/layout/IconCircleLabelList"/>
    <dgm:cxn modelId="{BF21B208-DE5F-42A5-8865-A8476EE3718F}" type="presParOf" srcId="{606EEC5B-D11D-494A-AA49-DE7C713CABEF}" destId="{10043F15-3D1C-4D5C-9E26-2B9EBF162C4C}" srcOrd="1" destOrd="0" presId="urn:microsoft.com/office/officeart/2018/5/layout/IconCircleLabelList"/>
    <dgm:cxn modelId="{D67D080C-19E8-4B80-B212-5D46D2EEFA6C}" type="presParOf" srcId="{606EEC5B-D11D-494A-AA49-DE7C713CABEF}" destId="{E334BA00-44C4-4A1E-82C4-8FA8B22F6DF2}" srcOrd="2" destOrd="0" presId="urn:microsoft.com/office/officeart/2018/5/layout/IconCircleLabelList"/>
    <dgm:cxn modelId="{CE2AC0C3-B59B-4B93-844D-1DD8793AC962}" type="presParOf" srcId="{E334BA00-44C4-4A1E-82C4-8FA8B22F6DF2}" destId="{9C333FA5-C46F-41CD-B5F5-E4835FDC4D95}" srcOrd="0" destOrd="0" presId="urn:microsoft.com/office/officeart/2018/5/layout/IconCircleLabelList"/>
    <dgm:cxn modelId="{54F61483-32D7-4AD7-BB58-0C5ED5345F20}" type="presParOf" srcId="{E334BA00-44C4-4A1E-82C4-8FA8B22F6DF2}" destId="{64FA755B-C67C-4EC3-B611-4DAEE01E137B}" srcOrd="1" destOrd="0" presId="urn:microsoft.com/office/officeart/2018/5/layout/IconCircleLabelList"/>
    <dgm:cxn modelId="{4A703F3D-A827-4ADF-9FB5-C07B9B7066C8}" type="presParOf" srcId="{E334BA00-44C4-4A1E-82C4-8FA8B22F6DF2}" destId="{A38A2F2C-70A6-41E2-A92A-5580BBE1A579}" srcOrd="2" destOrd="0" presId="urn:microsoft.com/office/officeart/2018/5/layout/IconCircleLabelList"/>
    <dgm:cxn modelId="{91590849-A7AC-4DFC-9FE9-810A6A19AE4A}" type="presParOf" srcId="{E334BA00-44C4-4A1E-82C4-8FA8B22F6DF2}" destId="{A6F71571-6DDC-4470-B3FB-7507BD3B3F4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ED0EAD-A59A-41FC-9E02-71AD9F478B9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D707E4C-2AF7-4E1B-813C-83D8A843278E}">
      <dgm:prSet/>
      <dgm:spPr/>
      <dgm:t>
        <a:bodyPr/>
        <a:lstStyle/>
        <a:p>
          <a:pPr>
            <a:defRPr cap="all"/>
          </a:pPr>
          <a:r>
            <a:rPr lang="en-US"/>
            <a:t>Summarize the main concepts and emphasize the importance of efficient memory management in Windows</a:t>
          </a:r>
        </a:p>
      </dgm:t>
    </dgm:pt>
    <dgm:pt modelId="{C8FC3185-4335-442C-8266-8E91C343F7D5}" type="parTrans" cxnId="{5A5795AA-9419-417C-900F-491559E13D0D}">
      <dgm:prSet/>
      <dgm:spPr/>
      <dgm:t>
        <a:bodyPr/>
        <a:lstStyle/>
        <a:p>
          <a:endParaRPr lang="en-US"/>
        </a:p>
      </dgm:t>
    </dgm:pt>
    <dgm:pt modelId="{5FB5DE75-670B-4968-9FF3-40F88FB33285}" type="sibTrans" cxnId="{5A5795AA-9419-417C-900F-491559E13D0D}">
      <dgm:prSet/>
      <dgm:spPr/>
      <dgm:t>
        <a:bodyPr/>
        <a:lstStyle/>
        <a:p>
          <a:endParaRPr lang="en-US"/>
        </a:p>
      </dgm:t>
    </dgm:pt>
    <dgm:pt modelId="{61A270C1-B0CF-4005-9834-19E9E5B34B16}">
      <dgm:prSet/>
      <dgm:spPr/>
      <dgm:t>
        <a:bodyPr/>
        <a:lstStyle/>
        <a:p>
          <a:pPr>
            <a:defRPr cap="all"/>
          </a:pPr>
          <a:r>
            <a:rPr lang="en-US"/>
            <a:t>Provide a list of references for viewers to further explore each topic</a:t>
          </a:r>
        </a:p>
      </dgm:t>
    </dgm:pt>
    <dgm:pt modelId="{B3EEF907-3A59-4349-9AB5-796A32F2BEF1}" type="parTrans" cxnId="{FFB8ED41-F805-474A-B424-BB9EB5D29CF2}">
      <dgm:prSet/>
      <dgm:spPr/>
      <dgm:t>
        <a:bodyPr/>
        <a:lstStyle/>
        <a:p>
          <a:endParaRPr lang="en-US"/>
        </a:p>
      </dgm:t>
    </dgm:pt>
    <dgm:pt modelId="{AB7A6668-4D04-4FD9-9733-98A5A877A280}" type="sibTrans" cxnId="{FFB8ED41-F805-474A-B424-BB9EB5D29CF2}">
      <dgm:prSet/>
      <dgm:spPr/>
      <dgm:t>
        <a:bodyPr/>
        <a:lstStyle/>
        <a:p>
          <a:endParaRPr lang="en-US"/>
        </a:p>
      </dgm:t>
    </dgm:pt>
    <dgm:pt modelId="{BD40BD7D-8247-4C84-B840-522EFE8FF7DF}" type="pres">
      <dgm:prSet presAssocID="{84ED0EAD-A59A-41FC-9E02-71AD9F478B99}" presName="root" presStyleCnt="0">
        <dgm:presLayoutVars>
          <dgm:dir/>
          <dgm:resizeHandles val="exact"/>
        </dgm:presLayoutVars>
      </dgm:prSet>
      <dgm:spPr/>
    </dgm:pt>
    <dgm:pt modelId="{DF600614-8F38-481D-8716-193552577DF5}" type="pres">
      <dgm:prSet presAssocID="{3D707E4C-2AF7-4E1B-813C-83D8A843278E}" presName="compNode" presStyleCnt="0"/>
      <dgm:spPr/>
    </dgm:pt>
    <dgm:pt modelId="{A0E796B8-2DF1-49AD-AF1B-F4E61CEC77B1}" type="pres">
      <dgm:prSet presAssocID="{3D707E4C-2AF7-4E1B-813C-83D8A843278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4D079F1-95C5-4FFA-B4F5-BE5ECC5DE1D6}" type="pres">
      <dgm:prSet presAssocID="{3D707E4C-2AF7-4E1B-813C-83D8A84327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1066316-E244-437F-95B9-19A12EAEAC8D}" type="pres">
      <dgm:prSet presAssocID="{3D707E4C-2AF7-4E1B-813C-83D8A843278E}" presName="spaceRect" presStyleCnt="0"/>
      <dgm:spPr/>
    </dgm:pt>
    <dgm:pt modelId="{60CDDB29-2E5F-4300-9579-9022DA08FD09}" type="pres">
      <dgm:prSet presAssocID="{3D707E4C-2AF7-4E1B-813C-83D8A843278E}" presName="textRect" presStyleLbl="revTx" presStyleIdx="0" presStyleCnt="2">
        <dgm:presLayoutVars>
          <dgm:chMax val="1"/>
          <dgm:chPref val="1"/>
        </dgm:presLayoutVars>
      </dgm:prSet>
      <dgm:spPr/>
    </dgm:pt>
    <dgm:pt modelId="{E6998960-3F1A-4103-ABF0-AC7F515784DB}" type="pres">
      <dgm:prSet presAssocID="{5FB5DE75-670B-4968-9FF3-40F88FB33285}" presName="sibTrans" presStyleCnt="0"/>
      <dgm:spPr/>
    </dgm:pt>
    <dgm:pt modelId="{EDBDFDDA-76DA-4C78-934B-88DE55A12050}" type="pres">
      <dgm:prSet presAssocID="{61A270C1-B0CF-4005-9834-19E9E5B34B16}" presName="compNode" presStyleCnt="0"/>
      <dgm:spPr/>
    </dgm:pt>
    <dgm:pt modelId="{A151793F-A94C-4531-B0D9-8B55A253C0AF}" type="pres">
      <dgm:prSet presAssocID="{61A270C1-B0CF-4005-9834-19E9E5B34B1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3A110CB-4707-4D93-8282-C084C44C8973}" type="pres">
      <dgm:prSet presAssocID="{61A270C1-B0CF-4005-9834-19E9E5B34B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49BAF0D-F6DC-46F8-86E3-CAFB7643D75A}" type="pres">
      <dgm:prSet presAssocID="{61A270C1-B0CF-4005-9834-19E9E5B34B16}" presName="spaceRect" presStyleCnt="0"/>
      <dgm:spPr/>
    </dgm:pt>
    <dgm:pt modelId="{3D9F093F-9776-4CDA-9B20-00B0C3586593}" type="pres">
      <dgm:prSet presAssocID="{61A270C1-B0CF-4005-9834-19E9E5B34B1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709D12-B75D-4F92-A696-54720E837396}" type="presOf" srcId="{84ED0EAD-A59A-41FC-9E02-71AD9F478B99}" destId="{BD40BD7D-8247-4C84-B840-522EFE8FF7DF}" srcOrd="0" destOrd="0" presId="urn:microsoft.com/office/officeart/2018/5/layout/IconLeafLabelList"/>
    <dgm:cxn modelId="{2867EA2D-1605-4E3E-AED9-8E7E0EE383B0}" type="presOf" srcId="{61A270C1-B0CF-4005-9834-19E9E5B34B16}" destId="{3D9F093F-9776-4CDA-9B20-00B0C3586593}" srcOrd="0" destOrd="0" presId="urn:microsoft.com/office/officeart/2018/5/layout/IconLeafLabelList"/>
    <dgm:cxn modelId="{FFB8ED41-F805-474A-B424-BB9EB5D29CF2}" srcId="{84ED0EAD-A59A-41FC-9E02-71AD9F478B99}" destId="{61A270C1-B0CF-4005-9834-19E9E5B34B16}" srcOrd="1" destOrd="0" parTransId="{B3EEF907-3A59-4349-9AB5-796A32F2BEF1}" sibTransId="{AB7A6668-4D04-4FD9-9733-98A5A877A280}"/>
    <dgm:cxn modelId="{3668F163-97D1-4D25-906A-D868314414E1}" type="presOf" srcId="{3D707E4C-2AF7-4E1B-813C-83D8A843278E}" destId="{60CDDB29-2E5F-4300-9579-9022DA08FD09}" srcOrd="0" destOrd="0" presId="urn:microsoft.com/office/officeart/2018/5/layout/IconLeafLabelList"/>
    <dgm:cxn modelId="{5A5795AA-9419-417C-900F-491559E13D0D}" srcId="{84ED0EAD-A59A-41FC-9E02-71AD9F478B99}" destId="{3D707E4C-2AF7-4E1B-813C-83D8A843278E}" srcOrd="0" destOrd="0" parTransId="{C8FC3185-4335-442C-8266-8E91C343F7D5}" sibTransId="{5FB5DE75-670B-4968-9FF3-40F88FB33285}"/>
    <dgm:cxn modelId="{9DAE7DE9-41ED-4C85-A267-0AD8D121793C}" type="presParOf" srcId="{BD40BD7D-8247-4C84-B840-522EFE8FF7DF}" destId="{DF600614-8F38-481D-8716-193552577DF5}" srcOrd="0" destOrd="0" presId="urn:microsoft.com/office/officeart/2018/5/layout/IconLeafLabelList"/>
    <dgm:cxn modelId="{292F6CA7-3913-4E94-9B1C-4A7CA0C800DE}" type="presParOf" srcId="{DF600614-8F38-481D-8716-193552577DF5}" destId="{A0E796B8-2DF1-49AD-AF1B-F4E61CEC77B1}" srcOrd="0" destOrd="0" presId="urn:microsoft.com/office/officeart/2018/5/layout/IconLeafLabelList"/>
    <dgm:cxn modelId="{6FB05693-3230-4148-AD36-57AC14FB310F}" type="presParOf" srcId="{DF600614-8F38-481D-8716-193552577DF5}" destId="{34D079F1-95C5-4FFA-B4F5-BE5ECC5DE1D6}" srcOrd="1" destOrd="0" presId="urn:microsoft.com/office/officeart/2018/5/layout/IconLeafLabelList"/>
    <dgm:cxn modelId="{BB4F08B3-76BF-4174-90A2-24C17251BB32}" type="presParOf" srcId="{DF600614-8F38-481D-8716-193552577DF5}" destId="{31066316-E244-437F-95B9-19A12EAEAC8D}" srcOrd="2" destOrd="0" presId="urn:microsoft.com/office/officeart/2018/5/layout/IconLeafLabelList"/>
    <dgm:cxn modelId="{B3F0ED9B-D346-4BBC-9C55-AE98A2900B9C}" type="presParOf" srcId="{DF600614-8F38-481D-8716-193552577DF5}" destId="{60CDDB29-2E5F-4300-9579-9022DA08FD09}" srcOrd="3" destOrd="0" presId="urn:microsoft.com/office/officeart/2018/5/layout/IconLeafLabelList"/>
    <dgm:cxn modelId="{DBBD6A97-5EB2-4165-B1DA-740436F680E9}" type="presParOf" srcId="{BD40BD7D-8247-4C84-B840-522EFE8FF7DF}" destId="{E6998960-3F1A-4103-ABF0-AC7F515784DB}" srcOrd="1" destOrd="0" presId="urn:microsoft.com/office/officeart/2018/5/layout/IconLeafLabelList"/>
    <dgm:cxn modelId="{0FFD7E04-04EE-44CE-955F-78B02AA1AD1B}" type="presParOf" srcId="{BD40BD7D-8247-4C84-B840-522EFE8FF7DF}" destId="{EDBDFDDA-76DA-4C78-934B-88DE55A12050}" srcOrd="2" destOrd="0" presId="urn:microsoft.com/office/officeart/2018/5/layout/IconLeafLabelList"/>
    <dgm:cxn modelId="{8AA61D2A-E2C1-4361-882F-D9D8DF84ACB5}" type="presParOf" srcId="{EDBDFDDA-76DA-4C78-934B-88DE55A12050}" destId="{A151793F-A94C-4531-B0D9-8B55A253C0AF}" srcOrd="0" destOrd="0" presId="urn:microsoft.com/office/officeart/2018/5/layout/IconLeafLabelList"/>
    <dgm:cxn modelId="{431B45E8-214E-47E4-BE04-63BFFD739818}" type="presParOf" srcId="{EDBDFDDA-76DA-4C78-934B-88DE55A12050}" destId="{83A110CB-4707-4D93-8282-C084C44C8973}" srcOrd="1" destOrd="0" presId="urn:microsoft.com/office/officeart/2018/5/layout/IconLeafLabelList"/>
    <dgm:cxn modelId="{A820E0DE-3930-4825-BD6F-E07862CF9469}" type="presParOf" srcId="{EDBDFDDA-76DA-4C78-934B-88DE55A12050}" destId="{E49BAF0D-F6DC-46F8-86E3-CAFB7643D75A}" srcOrd="2" destOrd="0" presId="urn:microsoft.com/office/officeart/2018/5/layout/IconLeafLabelList"/>
    <dgm:cxn modelId="{4600C9C6-44F0-4C13-AE41-1DFA26F8F97B}" type="presParOf" srcId="{EDBDFDDA-76DA-4C78-934B-88DE55A12050}" destId="{3D9F093F-9776-4CDA-9B20-00B0C358659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6F6E7-6BC6-42C9-8EF9-CFF8D8D4D084}">
      <dsp:nvSpPr>
        <dsp:cNvPr id="0" name=""/>
        <dsp:cNvSpPr/>
      </dsp:nvSpPr>
      <dsp:spPr>
        <a:xfrm>
          <a:off x="680815" y="133650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A7480-01AE-4D3E-A7A1-0D8C61A72F53}">
      <dsp:nvSpPr>
        <dsp:cNvPr id="0" name=""/>
        <dsp:cNvSpPr/>
      </dsp:nvSpPr>
      <dsp:spPr>
        <a:xfrm>
          <a:off x="1097628" y="175331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395FA-6725-4CD7-9F10-86FED5500E3A}">
      <dsp:nvSpPr>
        <dsp:cNvPr id="0" name=""/>
        <dsp:cNvSpPr/>
      </dsp:nvSpPr>
      <dsp:spPr>
        <a:xfrm>
          <a:off x="55597" y="390150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Memory management is an essential part of the operating system, ensuring that applications and services can run efficiently and securely</a:t>
          </a:r>
        </a:p>
      </dsp:txBody>
      <dsp:txXfrm>
        <a:off x="55597" y="3901501"/>
        <a:ext cx="3206250" cy="720000"/>
      </dsp:txXfrm>
    </dsp:sp>
    <dsp:sp modelId="{E5D57908-7471-4237-B1A2-28705836EA09}">
      <dsp:nvSpPr>
        <dsp:cNvPr id="0" name=""/>
        <dsp:cNvSpPr/>
      </dsp:nvSpPr>
      <dsp:spPr>
        <a:xfrm>
          <a:off x="4448159" y="133650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B4DB6-A1AD-47EE-A684-44C5762558A0}">
      <dsp:nvSpPr>
        <dsp:cNvPr id="0" name=""/>
        <dsp:cNvSpPr/>
      </dsp:nvSpPr>
      <dsp:spPr>
        <a:xfrm>
          <a:off x="4864972" y="175331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9BF82-7194-4E90-89DB-23DF635DDF19}">
      <dsp:nvSpPr>
        <dsp:cNvPr id="0" name=""/>
        <dsp:cNvSpPr/>
      </dsp:nvSpPr>
      <dsp:spPr>
        <a:xfrm>
          <a:off x="3822940" y="390150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Windows uses a virtual memory model, allowing each process to have its own separate and protected address space</a:t>
          </a:r>
        </a:p>
      </dsp:txBody>
      <dsp:txXfrm>
        <a:off x="3822940" y="3901501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7AC54-0A11-4CBB-BE31-A487076123E0}">
      <dsp:nvSpPr>
        <dsp:cNvPr id="0" name=""/>
        <dsp:cNvSpPr/>
      </dsp:nvSpPr>
      <dsp:spPr>
        <a:xfrm>
          <a:off x="680815" y="133650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231B6-FE28-45A4-A540-58A2B7D904D6}">
      <dsp:nvSpPr>
        <dsp:cNvPr id="0" name=""/>
        <dsp:cNvSpPr/>
      </dsp:nvSpPr>
      <dsp:spPr>
        <a:xfrm>
          <a:off x="1097628" y="175331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B0334-508C-4FFD-B4E9-36DDB5D31B15}">
      <dsp:nvSpPr>
        <dsp:cNvPr id="0" name=""/>
        <dsp:cNvSpPr/>
      </dsp:nvSpPr>
      <dsp:spPr>
        <a:xfrm>
          <a:off x="55597" y="390150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Virtual Address Space is a set of virtual memory addresses that a process can use</a:t>
          </a:r>
        </a:p>
      </dsp:txBody>
      <dsp:txXfrm>
        <a:off x="55597" y="3901501"/>
        <a:ext cx="3206250" cy="720000"/>
      </dsp:txXfrm>
    </dsp:sp>
    <dsp:sp modelId="{8F43ACD7-58E1-4568-960F-68501576B8A7}">
      <dsp:nvSpPr>
        <dsp:cNvPr id="0" name=""/>
        <dsp:cNvSpPr/>
      </dsp:nvSpPr>
      <dsp:spPr>
        <a:xfrm>
          <a:off x="4448159" y="133650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4BF8E-6A2E-47B8-A6DE-1F21527F4C42}">
      <dsp:nvSpPr>
        <dsp:cNvPr id="0" name=""/>
        <dsp:cNvSpPr/>
      </dsp:nvSpPr>
      <dsp:spPr>
        <a:xfrm>
          <a:off x="4864972" y="175331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1FDFA-B761-4FD7-9B63-EB93B50E7ED1}">
      <dsp:nvSpPr>
        <dsp:cNvPr id="0" name=""/>
        <dsp:cNvSpPr/>
      </dsp:nvSpPr>
      <dsp:spPr>
        <a:xfrm>
          <a:off x="3822940" y="390150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 32-bit Windows, the virtual address space is 4GB in size, divided into two parts: 2GB for the process and 2GB for the system</a:t>
          </a:r>
        </a:p>
      </dsp:txBody>
      <dsp:txXfrm>
        <a:off x="3822940" y="3901501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9F457-12DD-4F99-B471-2193A8E81289}">
      <dsp:nvSpPr>
        <dsp:cNvPr id="0" name=""/>
        <dsp:cNvSpPr/>
      </dsp:nvSpPr>
      <dsp:spPr>
        <a:xfrm>
          <a:off x="680815" y="1336501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F33EC-D77E-47AF-BB36-624CEC897C70}">
      <dsp:nvSpPr>
        <dsp:cNvPr id="0" name=""/>
        <dsp:cNvSpPr/>
      </dsp:nvSpPr>
      <dsp:spPr>
        <a:xfrm>
          <a:off x="1097628" y="175331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34203-08E8-4955-8E80-FDBACBF3D5F5}">
      <dsp:nvSpPr>
        <dsp:cNvPr id="0" name=""/>
        <dsp:cNvSpPr/>
      </dsp:nvSpPr>
      <dsp:spPr>
        <a:xfrm>
          <a:off x="55597" y="390150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Address Translation is the process of converting virtual addresses to physical addresses through the page table</a:t>
          </a:r>
        </a:p>
      </dsp:txBody>
      <dsp:txXfrm>
        <a:off x="55597" y="3901501"/>
        <a:ext cx="3206250" cy="720000"/>
      </dsp:txXfrm>
    </dsp:sp>
    <dsp:sp modelId="{A493FBD8-B9B0-4129-8F2D-6E43013EB273}">
      <dsp:nvSpPr>
        <dsp:cNvPr id="0" name=""/>
        <dsp:cNvSpPr/>
      </dsp:nvSpPr>
      <dsp:spPr>
        <a:xfrm>
          <a:off x="4448159" y="1336501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B88F7-ECC9-4429-8E9A-E6FDD129A349}">
      <dsp:nvSpPr>
        <dsp:cNvPr id="0" name=""/>
        <dsp:cNvSpPr/>
      </dsp:nvSpPr>
      <dsp:spPr>
        <a:xfrm>
          <a:off x="4864972" y="175331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966BD-81CA-4D75-B9EF-959086EC454C}">
      <dsp:nvSpPr>
        <dsp:cNvPr id="0" name=""/>
        <dsp:cNvSpPr/>
      </dsp:nvSpPr>
      <dsp:spPr>
        <a:xfrm>
          <a:off x="3822940" y="390150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Whenever a thread references an address, the system translates that virtual address to the corresponding physical address</a:t>
          </a:r>
        </a:p>
      </dsp:txBody>
      <dsp:txXfrm>
        <a:off x="3822940" y="3901501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32949-B773-4EFF-940E-D34F864E213C}">
      <dsp:nvSpPr>
        <dsp:cNvPr id="0" name=""/>
        <dsp:cNvSpPr/>
      </dsp:nvSpPr>
      <dsp:spPr>
        <a:xfrm>
          <a:off x="1378" y="99776"/>
          <a:ext cx="4838879" cy="3072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0C5FF6-FE59-4D9F-B7EC-86B95C76F2FB}">
      <dsp:nvSpPr>
        <dsp:cNvPr id="0" name=""/>
        <dsp:cNvSpPr/>
      </dsp:nvSpPr>
      <dsp:spPr>
        <a:xfrm>
          <a:off x="539031" y="610547"/>
          <a:ext cx="4838879" cy="3072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Protection Attributes control access to memory pages, such as read-only or execute-only permissions</a:t>
          </a:r>
        </a:p>
      </dsp:txBody>
      <dsp:txXfrm>
        <a:off x="629027" y="700543"/>
        <a:ext cx="4658887" cy="2892696"/>
      </dsp:txXfrm>
    </dsp:sp>
    <dsp:sp modelId="{F173245B-87C5-4774-B8E7-6D385F62DC98}">
      <dsp:nvSpPr>
        <dsp:cNvPr id="0" name=""/>
        <dsp:cNvSpPr/>
      </dsp:nvSpPr>
      <dsp:spPr>
        <a:xfrm>
          <a:off x="5915564" y="99776"/>
          <a:ext cx="4838879" cy="3072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EAF254-5DFC-4ED4-9B66-92B23C3A73F8}">
      <dsp:nvSpPr>
        <dsp:cNvPr id="0" name=""/>
        <dsp:cNvSpPr/>
      </dsp:nvSpPr>
      <dsp:spPr>
        <a:xfrm>
          <a:off x="6453217" y="610547"/>
          <a:ext cx="4838879" cy="3072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Alignment ensures that data is stored in memory in an optimized way for system performance</a:t>
          </a:r>
        </a:p>
      </dsp:txBody>
      <dsp:txXfrm>
        <a:off x="6543213" y="700543"/>
        <a:ext cx="4658887" cy="28926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1987F-D0F6-44BE-A478-57BD75CC7158}">
      <dsp:nvSpPr>
        <dsp:cNvPr id="0" name=""/>
        <dsp:cNvSpPr/>
      </dsp:nvSpPr>
      <dsp:spPr>
        <a:xfrm>
          <a:off x="680815" y="1336501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4B90C-DFF5-4C07-9098-99A5B216CBB4}">
      <dsp:nvSpPr>
        <dsp:cNvPr id="0" name=""/>
        <dsp:cNvSpPr/>
      </dsp:nvSpPr>
      <dsp:spPr>
        <a:xfrm>
          <a:off x="1097628" y="175331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79C09-3DD1-4A14-9058-F00CB0DE338D}">
      <dsp:nvSpPr>
        <dsp:cNvPr id="0" name=""/>
        <dsp:cNvSpPr/>
      </dsp:nvSpPr>
      <dsp:spPr>
        <a:xfrm>
          <a:off x="55597" y="390150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Stack is a memory area used to store local information of functions when they are called and is automatically freed when the function returns</a:t>
          </a:r>
        </a:p>
      </dsp:txBody>
      <dsp:txXfrm>
        <a:off x="55597" y="3901501"/>
        <a:ext cx="3206250" cy="720000"/>
      </dsp:txXfrm>
    </dsp:sp>
    <dsp:sp modelId="{9C333FA5-C46F-41CD-B5F5-E4835FDC4D95}">
      <dsp:nvSpPr>
        <dsp:cNvPr id="0" name=""/>
        <dsp:cNvSpPr/>
      </dsp:nvSpPr>
      <dsp:spPr>
        <a:xfrm>
          <a:off x="4448159" y="1336501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A755B-C67C-4EC3-B611-4DAEE01E137B}">
      <dsp:nvSpPr>
        <dsp:cNvPr id="0" name=""/>
        <dsp:cNvSpPr/>
      </dsp:nvSpPr>
      <dsp:spPr>
        <a:xfrm>
          <a:off x="4864972" y="175331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71571-6DDC-4470-B3FB-7507BD3B3F47}">
      <dsp:nvSpPr>
        <dsp:cNvPr id="0" name=""/>
        <dsp:cNvSpPr/>
      </dsp:nvSpPr>
      <dsp:spPr>
        <a:xfrm>
          <a:off x="3822940" y="390150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Heap is a memory area used for dynamic allocation, allowing applications to request and release memory flexibly</a:t>
          </a:r>
        </a:p>
      </dsp:txBody>
      <dsp:txXfrm>
        <a:off x="3822940" y="3901501"/>
        <a:ext cx="32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796B8-2DF1-49AD-AF1B-F4E61CEC77B1}">
      <dsp:nvSpPr>
        <dsp:cNvPr id="0" name=""/>
        <dsp:cNvSpPr/>
      </dsp:nvSpPr>
      <dsp:spPr>
        <a:xfrm>
          <a:off x="680815" y="133650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079F1-95C5-4FFA-B4F5-BE5ECC5DE1D6}">
      <dsp:nvSpPr>
        <dsp:cNvPr id="0" name=""/>
        <dsp:cNvSpPr/>
      </dsp:nvSpPr>
      <dsp:spPr>
        <a:xfrm>
          <a:off x="1097628" y="175331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DDB29-2E5F-4300-9579-9022DA08FD09}">
      <dsp:nvSpPr>
        <dsp:cNvPr id="0" name=""/>
        <dsp:cNvSpPr/>
      </dsp:nvSpPr>
      <dsp:spPr>
        <a:xfrm>
          <a:off x="55597" y="390150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Summarize the main concepts and emphasize the importance of efficient memory management in Windows</a:t>
          </a:r>
        </a:p>
      </dsp:txBody>
      <dsp:txXfrm>
        <a:off x="55597" y="3901501"/>
        <a:ext cx="3206250" cy="720000"/>
      </dsp:txXfrm>
    </dsp:sp>
    <dsp:sp modelId="{A151793F-A94C-4531-B0D9-8B55A253C0AF}">
      <dsp:nvSpPr>
        <dsp:cNvPr id="0" name=""/>
        <dsp:cNvSpPr/>
      </dsp:nvSpPr>
      <dsp:spPr>
        <a:xfrm>
          <a:off x="4448159" y="133650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110CB-4707-4D93-8282-C084C44C8973}">
      <dsp:nvSpPr>
        <dsp:cNvPr id="0" name=""/>
        <dsp:cNvSpPr/>
      </dsp:nvSpPr>
      <dsp:spPr>
        <a:xfrm>
          <a:off x="4864972" y="175331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F093F-9776-4CDA-9B20-00B0C3586593}">
      <dsp:nvSpPr>
        <dsp:cNvPr id="0" name=""/>
        <dsp:cNvSpPr/>
      </dsp:nvSpPr>
      <dsp:spPr>
        <a:xfrm>
          <a:off x="3822940" y="390150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Provide a list of references for viewers to further explore each topic</a:t>
          </a:r>
        </a:p>
      </dsp:txBody>
      <dsp:txXfrm>
        <a:off x="3822940" y="3901501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May 16,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3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1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1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May 16,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3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52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4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Thursday, May 16,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6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2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9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7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0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May 16,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22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48">
          <p15:clr>
            <a:srgbClr val="F26B43"/>
          </p15:clr>
        </p15:guide>
        <p15:guide id="2" pos="279">
          <p15:clr>
            <a:srgbClr val="F26B43"/>
          </p15:clr>
        </p15:guide>
        <p15:guide id="3" pos="1232">
          <p15:clr>
            <a:srgbClr val="5ACBF0"/>
          </p15:clr>
        </p15:guide>
        <p15:guide id="4" pos="1527">
          <p15:clr>
            <a:srgbClr val="5ACBF0"/>
          </p15:clr>
        </p15:guide>
        <p15:guide id="5" pos="2457">
          <p15:clr>
            <a:srgbClr val="5ACBF0"/>
          </p15:clr>
        </p15:guide>
        <p15:guide id="6" pos="2751">
          <p15:clr>
            <a:srgbClr val="5ACBF0"/>
          </p15:clr>
        </p15:guide>
        <p15:guide id="7" pos="3704">
          <p15:clr>
            <a:srgbClr val="5ACBF0"/>
          </p15:clr>
        </p15:guide>
        <p15:guide id="8" pos="3976">
          <p15:clr>
            <a:srgbClr val="5ACBF0"/>
          </p15:clr>
        </p15:guide>
        <p15:guide id="9" pos="4929">
          <p15:clr>
            <a:srgbClr val="5ACBF0"/>
          </p15:clr>
        </p15:guide>
        <p15:guide id="10" pos="5201">
          <p15:clr>
            <a:srgbClr val="5ACBF0"/>
          </p15:clr>
        </p15:guide>
        <p15:guide id="11" pos="6153">
          <p15:clr>
            <a:srgbClr val="5ACBF0"/>
          </p15:clr>
        </p15:guide>
        <p15:guide id="12" pos="6448">
          <p15:clr>
            <a:srgbClr val="5ACBF0"/>
          </p15:clr>
        </p15:guide>
        <p15:guide id="13" pos="7401">
          <p15:clr>
            <a:srgbClr val="F26B43"/>
          </p15:clr>
        </p15:guide>
        <p15:guide id="14" orient="horz" pos="3475">
          <p15:clr>
            <a:srgbClr val="F26B43"/>
          </p15:clr>
        </p15:guide>
        <p15:guide id="15" orient="horz" pos="278">
          <p15:clr>
            <a:srgbClr val="F26B43"/>
          </p15:clr>
        </p15:guide>
        <p15:guide id="16" orient="horz" pos="2886">
          <p15:clr>
            <a:srgbClr val="5ACBF0"/>
          </p15:clr>
        </p15:guide>
        <p15:guide id="17" orient="horz" pos="2591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1729">
          <p15:clr>
            <a:srgbClr val="5ACBF0"/>
          </p15:clr>
        </p15:guide>
        <p15:guide id="20" orient="horz" pos="1162">
          <p15:clr>
            <a:srgbClr val="5ACBF0"/>
          </p15:clr>
        </p15:guide>
        <p15:guide id="21" orient="horz" pos="867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en-US" dirty="0"/>
              <a:t>Memory Management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4B9C774-BB24-BA51-98C6-96568C5D8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84" r="-2" b="29436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6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/>
          <a:p>
            <a:endParaRPr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9A14C78-0FE5-055E-D666-560E48707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631133"/>
              </p:ext>
            </p:extLst>
          </p:nvPr>
        </p:nvGraphicFramePr>
        <p:xfrm>
          <a:off x="4194000" y="449997"/>
          <a:ext cx="7084788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862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/>
          <a:p>
            <a:r>
              <a:rPr lang="en-US" dirty="0"/>
              <a:t>Slide 2: Virtual Address Space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C743AA7-C715-1204-2E46-926EFADED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656811"/>
              </p:ext>
            </p:extLst>
          </p:nvPr>
        </p:nvGraphicFramePr>
        <p:xfrm>
          <a:off x="4194000" y="449997"/>
          <a:ext cx="7084788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14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/>
          <a:p>
            <a:r>
              <a:rPr lang="en-US" dirty="0"/>
              <a:t>Slide 3: Address Translating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968472A-27D9-F6BD-ACF1-986447C09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764672"/>
              </p:ext>
            </p:extLst>
          </p:nvPr>
        </p:nvGraphicFramePr>
        <p:xfrm>
          <a:off x="4194000" y="449997"/>
          <a:ext cx="7084788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91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C4AC91-30B8-4B0B-A187-C39F1913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8056" y="389970"/>
            <a:ext cx="11301984" cy="860400"/>
          </a:xfrm>
        </p:spPr>
        <p:txBody>
          <a:bodyPr anchor="b">
            <a:normAutofit/>
          </a:bodyPr>
          <a:lstStyle/>
          <a:p>
            <a:r>
              <a:rPr lang="en-US" dirty="0"/>
              <a:t>Slide 4: Protection Attribute and Alignment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848EF4E-32BD-827E-12E8-FC0FE47AE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956426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45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/>
          <a:p>
            <a:r>
              <a:rPr lang="en-US" dirty="0"/>
              <a:t>Slide 5: Stack and Heap in Memory Management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23C5C30-25D9-0DFA-26F4-FDB96AC02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429769"/>
              </p:ext>
            </p:extLst>
          </p:nvPr>
        </p:nvGraphicFramePr>
        <p:xfrm>
          <a:off x="4194000" y="449997"/>
          <a:ext cx="7084788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70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/>
          <a:p>
            <a:r>
              <a:rPr lang="en-US" dirty="0"/>
              <a:t>Slide 6: Conclusion and References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8548F6C-6C24-88B6-3F03-01DD04FF2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509226"/>
              </p:ext>
            </p:extLst>
          </p:nvPr>
        </p:nvGraphicFramePr>
        <p:xfrm>
          <a:off x="4194000" y="449997"/>
          <a:ext cx="7084788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99671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RightStep">
      <a:dk1>
        <a:srgbClr val="000000"/>
      </a:dk1>
      <a:lt1>
        <a:srgbClr val="FFFFFF"/>
      </a:lt1>
      <a:dk2>
        <a:srgbClr val="2C223C"/>
      </a:dk2>
      <a:lt2>
        <a:srgbClr val="E8E2E6"/>
      </a:lt2>
      <a:accent1>
        <a:srgbClr val="47B573"/>
      </a:accent1>
      <a:accent2>
        <a:srgbClr val="3BB19C"/>
      </a:accent2>
      <a:accent3>
        <a:srgbClr val="4DA8C3"/>
      </a:accent3>
      <a:accent4>
        <a:srgbClr val="3B64B1"/>
      </a:accent4>
      <a:accent5>
        <a:srgbClr val="544DC3"/>
      </a:accent5>
      <a:accent6>
        <a:srgbClr val="743BB1"/>
      </a:accent6>
      <a:hlink>
        <a:srgbClr val="BF3F8C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ThinLineVTI</vt:lpstr>
      <vt:lpstr>Memory Management</vt:lpstr>
      <vt:lpstr>PowerPoint Presentation</vt:lpstr>
      <vt:lpstr>Slide 2: Virtual Address Space</vt:lpstr>
      <vt:lpstr>Slide 3: Address Translating</vt:lpstr>
      <vt:lpstr>Slide 4: Protection Attribute and Alignment</vt:lpstr>
      <vt:lpstr>Slide 5: Stack and Heap in Memory Management</vt:lpstr>
      <vt:lpstr>Slide 6: Conclusion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4</cp:revision>
  <dcterms:created xsi:type="dcterms:W3CDTF">2024-05-17T03:40:33Z</dcterms:created>
  <dcterms:modified xsi:type="dcterms:W3CDTF">2024-05-17T03:44:18Z</dcterms:modified>
</cp:coreProperties>
</file>