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976db0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976db0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976db0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976db0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976db0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976db0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d976db0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d976db0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d976db0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d976db0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1250" y="0"/>
            <a:ext cx="8520600" cy="10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Zespół 5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8750" y="1082400"/>
            <a:ext cx="61218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Skład zespołu: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l" sz="1800">
                <a:solidFill>
                  <a:schemeClr val="dk2"/>
                </a:solidFill>
              </a:rPr>
              <a:t>Kacper Pawlicki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l" sz="1800">
                <a:solidFill>
                  <a:schemeClr val="dk2"/>
                </a:solidFill>
              </a:rPr>
              <a:t>Paweł Witkowski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l" sz="1800">
                <a:solidFill>
                  <a:schemeClr val="dk2"/>
                </a:solidFill>
              </a:rPr>
              <a:t>Marcin Adamczyk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l" sz="1800">
                <a:solidFill>
                  <a:schemeClr val="dk2"/>
                </a:solidFill>
              </a:rPr>
              <a:t>Łukasz Szmołda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Nasza interpretacja problemów: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Maksymalny przepływ w sieci z wieloma źródłami i wieloma ujściami - rozwiązaliśmy problem stosując algorytm Edmondsa-Karpa, wcześniej odpowiednio przygotowując dane(tworząc “superźródło” i “superujście”)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  </a:t>
            </a:r>
            <a:r>
              <a:rPr lang="pl"/>
              <a:t> </a:t>
            </a:r>
            <a:r>
              <a:rPr lang="pl"/>
              <a:t>Maksymalny przepływ w sieci z wieloma źródłami i wieloma ujściami oraz minimalnym kosztem - według naszej interpretacji zniszczone drogi naprawia się tylko raz, dlatego nie użyliśmy klasycznego algorytmu min-cost max-flow, tylko zmodyfikowaliśmy jego działanie w taki sposób, by koszt był liczony tylko w momencie pierwszego użycia danej krawędzi. Algorytm w tej wersji nie zawsze znajduje optymalne rozwiązanie, natomiast znalezienie zawsze optymalnego rozwiązania tego problemu wymagałoby sprawdzeniu każdej możliwej drogi i cechowało się wysoką złożonością obliczeniową, dlatego uznaliśmy że użyte przez nas rozwiązanie będzie w tym przypadku wystarczające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</a:t>
            </a:r>
            <a:r>
              <a:rPr lang="pl"/>
              <a:t>.    Maksymalny przepływ na płaszczyźnie podzielonej na ćwiartki- w celu podzielenia płaszczyzny na ćwiartki najpierw obliczamy punkt centralny, będący czymś w rodzaju “środka ciężkości” zbioru wierzchołków, a następnie przypisujemy ćwiartki na podstawie położenia wierzchołków względem punktu centralnego, po podzieleniu zbioru wierzchołków na 4 podzbiory na każdym z nich uruchamiamy algorytm otoczki wypukłej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   Wyszukiwania wzorców w tekście - w naszym rozwiązaniu stosujemy 4 sposoby wyszukiwania wzorca w tekście: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algorytm KMP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algorytm Boyera-Moore’a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algorytm Rabina-Karpa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algorytm naiwny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6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Cały program napisany został w języku Java, warstwa graficzna została wykonana przy pomocy biblioteki javafx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