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73" r:id="rId10"/>
    <p:sldId id="274" r:id="rId11"/>
    <p:sldId id="261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-96" y="-13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12/10/2016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Řetězce v Java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Vypracovali: František Kaša, Pavel Zeman, Patrik Rychetský, Marek Pojer</a:t>
            </a:r>
          </a:p>
        </p:txBody>
      </p:sp>
    </p:spTree>
    <p:extLst>
      <p:ext uri="{BB962C8B-B14F-4D97-AF65-F5344CB8AC3E}">
        <p14:creationId xmlns:p14="http://schemas.microsoft.com/office/powerpoint/2010/main" xmlns="" val="2206975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String</a:t>
            </a:r>
            <a:r>
              <a:rPr lang="cs-CZ" dirty="0" smtClean="0"/>
              <a:t> – přeměna na pole znaků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08127"/>
          </a:xfrm>
        </p:spPr>
        <p:txBody>
          <a:bodyPr/>
          <a:lstStyle/>
          <a:p>
            <a:r>
              <a:rPr lang="cs-CZ" b="1" dirty="0" smtClean="0"/>
              <a:t>Na  pole znaků</a:t>
            </a:r>
          </a:p>
          <a:p>
            <a:pPr lvl="1"/>
            <a:r>
              <a:rPr lang="cs-CZ" sz="1800" dirty="0" smtClean="0"/>
              <a:t>Pomocí </a:t>
            </a:r>
            <a:r>
              <a:rPr lang="cs-CZ" sz="1800" b="1" dirty="0" err="1" smtClean="0"/>
              <a:t>toCharArray</a:t>
            </a:r>
            <a:endParaRPr lang="cs-CZ" sz="1800" b="1" dirty="0" smtClean="0"/>
          </a:p>
          <a:p>
            <a:pPr lvl="2"/>
            <a:r>
              <a:rPr lang="cs-CZ" sz="1800" dirty="0" err="1" smtClean="0"/>
              <a:t>char</a:t>
            </a:r>
            <a:r>
              <a:rPr lang="cs-CZ" sz="1800" dirty="0" smtClean="0"/>
              <a:t>[] </a:t>
            </a:r>
            <a:r>
              <a:rPr lang="cs-CZ" sz="1800" b="1" dirty="0" err="1" smtClean="0"/>
              <a:t>toCharArray</a:t>
            </a:r>
            <a:r>
              <a:rPr lang="cs-CZ" sz="1800" dirty="0" smtClean="0"/>
              <a:t>() </a:t>
            </a:r>
            <a:endParaRPr lang="cs-CZ" sz="1800" dirty="0" smtClean="0"/>
          </a:p>
          <a:p>
            <a:pPr lvl="1"/>
            <a:r>
              <a:rPr lang="cs-CZ" sz="1800" dirty="0" smtClean="0"/>
              <a:t>Pomocí </a:t>
            </a:r>
            <a:r>
              <a:rPr lang="cs-CZ" sz="1800" b="1" dirty="0" err="1" smtClean="0"/>
              <a:t>getChars</a:t>
            </a:r>
            <a:endParaRPr lang="cs-CZ" sz="1800" b="1" dirty="0" smtClean="0"/>
          </a:p>
          <a:p>
            <a:pPr lvl="2"/>
            <a:r>
              <a:rPr lang="cs-CZ" sz="1800" dirty="0" err="1" smtClean="0"/>
              <a:t>char</a:t>
            </a:r>
            <a:r>
              <a:rPr lang="cs-CZ" sz="1800" dirty="0" smtClean="0"/>
              <a:t>[] </a:t>
            </a:r>
            <a:r>
              <a:rPr lang="cs-CZ" sz="1800" b="1" dirty="0" err="1" smtClean="0"/>
              <a:t>getChars</a:t>
            </a:r>
            <a:r>
              <a:rPr lang="cs-CZ" sz="1800" dirty="0" smtClean="0"/>
              <a:t>(</a:t>
            </a:r>
            <a:r>
              <a:rPr lang="cs-CZ" sz="1800" dirty="0" err="1" smtClean="0"/>
              <a:t>int</a:t>
            </a:r>
            <a:r>
              <a:rPr lang="cs-CZ" sz="1800" dirty="0" smtClean="0"/>
              <a:t> </a:t>
            </a:r>
            <a:r>
              <a:rPr lang="cs-CZ" sz="1800" dirty="0" err="1" smtClean="0"/>
              <a:t>prvniIndex</a:t>
            </a:r>
            <a:r>
              <a:rPr lang="cs-CZ" sz="1800" dirty="0" smtClean="0"/>
              <a:t>, </a:t>
            </a:r>
            <a:r>
              <a:rPr lang="cs-CZ" sz="1800" dirty="0" err="1" smtClean="0"/>
              <a:t>int</a:t>
            </a:r>
            <a:r>
              <a:rPr lang="cs-CZ" sz="1800" dirty="0" smtClean="0"/>
              <a:t> </a:t>
            </a:r>
            <a:r>
              <a:rPr lang="cs-CZ" sz="1800" dirty="0" err="1" smtClean="0"/>
              <a:t>posledniIndex</a:t>
            </a:r>
            <a:r>
              <a:rPr lang="cs-CZ" sz="1800" dirty="0" smtClean="0"/>
              <a:t>, </a:t>
            </a:r>
            <a:r>
              <a:rPr lang="cs-CZ" sz="1800" dirty="0" err="1" smtClean="0"/>
              <a:t>char</a:t>
            </a:r>
            <a:r>
              <a:rPr lang="cs-CZ" sz="1800" dirty="0" smtClean="0"/>
              <a:t>[] </a:t>
            </a:r>
            <a:r>
              <a:rPr lang="cs-CZ" sz="1800" dirty="0" err="1" smtClean="0"/>
              <a:t>poleZnaku</a:t>
            </a:r>
            <a:r>
              <a:rPr lang="cs-CZ" sz="1800" dirty="0" smtClean="0"/>
              <a:t>, </a:t>
            </a:r>
            <a:r>
              <a:rPr lang="cs-CZ" sz="1800" dirty="0" err="1" smtClean="0"/>
              <a:t>int</a:t>
            </a:r>
            <a:r>
              <a:rPr lang="cs-CZ" sz="1800" dirty="0" smtClean="0"/>
              <a:t> </a:t>
            </a:r>
            <a:r>
              <a:rPr lang="cs-CZ" sz="1800" dirty="0" err="1" smtClean="0"/>
              <a:t>prvniIndexpoleZnaku</a:t>
            </a:r>
            <a:r>
              <a:rPr lang="cs-CZ" sz="1800" dirty="0" smtClean="0"/>
              <a:t>) </a:t>
            </a:r>
            <a:endParaRPr lang="cs-CZ" sz="1800" dirty="0" smtClean="0"/>
          </a:p>
          <a:p>
            <a:endParaRPr lang="cs-CZ" b="1" dirty="0" smtClean="0"/>
          </a:p>
          <a:p>
            <a:r>
              <a:rPr lang="cs-CZ" b="1" dirty="0" smtClean="0"/>
              <a:t>Na objekt </a:t>
            </a:r>
            <a:r>
              <a:rPr lang="cs-CZ" b="1" dirty="0" err="1" smtClean="0"/>
              <a:t>String</a:t>
            </a:r>
            <a:endParaRPr lang="cs-CZ" b="1" dirty="0" smtClean="0"/>
          </a:p>
          <a:p>
            <a:pPr lvl="1"/>
            <a:r>
              <a:rPr lang="cs-CZ" sz="1800" dirty="0" smtClean="0"/>
              <a:t>Pomocí </a:t>
            </a:r>
            <a:r>
              <a:rPr lang="cs-CZ" sz="1800" b="1" dirty="0" err="1" smtClean="0"/>
              <a:t>copyValueOf</a:t>
            </a:r>
            <a:endParaRPr lang="cs-CZ" sz="1800" b="1" dirty="0" smtClean="0"/>
          </a:p>
          <a:p>
            <a:pPr lvl="2"/>
            <a:r>
              <a:rPr lang="cs-CZ" sz="1800" dirty="0" err="1" smtClean="0"/>
              <a:t>String</a:t>
            </a:r>
            <a:r>
              <a:rPr lang="cs-CZ" sz="1800" dirty="0" smtClean="0"/>
              <a:t> </a:t>
            </a:r>
            <a:r>
              <a:rPr lang="cs-CZ" sz="1800" b="1" dirty="0" err="1" smtClean="0"/>
              <a:t>copyValueOf</a:t>
            </a:r>
            <a:r>
              <a:rPr lang="cs-CZ" sz="1800" dirty="0" smtClean="0"/>
              <a:t>(</a:t>
            </a:r>
            <a:r>
              <a:rPr lang="cs-CZ" sz="1800" dirty="0" err="1" smtClean="0"/>
              <a:t>char</a:t>
            </a:r>
            <a:r>
              <a:rPr lang="en-US" sz="1800" dirty="0" smtClean="0"/>
              <a:t>[] pole</a:t>
            </a:r>
            <a:r>
              <a:rPr lang="cs-CZ" sz="1800" dirty="0" smtClean="0"/>
              <a:t>) </a:t>
            </a:r>
            <a:endParaRPr lang="cs-CZ" sz="18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StringBuffer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36464"/>
          </a:xfrm>
        </p:spPr>
        <p:txBody>
          <a:bodyPr/>
          <a:lstStyle/>
          <a:p>
            <a:r>
              <a:rPr lang="cs-CZ" sz="2000" dirty="0"/>
              <a:t>Používá se pro ukládání textových řetězců, které budou častěji </a:t>
            </a:r>
            <a:r>
              <a:rPr lang="cs-CZ" sz="2000" dirty="0" smtClean="0"/>
              <a:t>modifikovány</a:t>
            </a:r>
            <a:endParaRPr lang="cs-CZ" sz="2000" dirty="0"/>
          </a:p>
          <a:p>
            <a:r>
              <a:rPr lang="cs-CZ" sz="2000" dirty="0"/>
              <a:t>Rozšíření řetězce</a:t>
            </a:r>
          </a:p>
          <a:p>
            <a:pPr lvl="1"/>
            <a:r>
              <a:rPr lang="cs-CZ" sz="1800" dirty="0"/>
              <a:t>Metoda </a:t>
            </a:r>
            <a:r>
              <a:rPr lang="cs-CZ" sz="1800" dirty="0" err="1"/>
              <a:t>append</a:t>
            </a:r>
            <a:endParaRPr lang="cs-CZ" sz="1800" dirty="0"/>
          </a:p>
          <a:p>
            <a:pPr lvl="1"/>
            <a:r>
              <a:rPr lang="cs-CZ" sz="1800" dirty="0"/>
              <a:t>Metoda insert</a:t>
            </a:r>
          </a:p>
          <a:p>
            <a:r>
              <a:rPr lang="cs-CZ" sz="2000" dirty="0"/>
              <a:t>Umožňuje načtení obsahu proměnné z klávesnice pomocí tříd</a:t>
            </a:r>
          </a:p>
          <a:p>
            <a:pPr lvl="1"/>
            <a:r>
              <a:rPr lang="cs-CZ" sz="1800" dirty="0" err="1"/>
              <a:t>BufferedReader</a:t>
            </a:r>
            <a:endParaRPr lang="cs-CZ" sz="1800" dirty="0"/>
          </a:p>
          <a:p>
            <a:pPr lvl="1"/>
            <a:r>
              <a:rPr lang="cs-CZ" sz="1800" dirty="0" err="1"/>
              <a:t>InputStreamReader</a:t>
            </a:r>
            <a:endParaRPr lang="cs-CZ" sz="1800" dirty="0"/>
          </a:p>
          <a:p>
            <a:r>
              <a:rPr lang="cs-CZ" sz="2000" dirty="0"/>
              <a:t>Převod mezi řetězci a čísly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xmlns="" val="328879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StringBuffer</a:t>
            </a:r>
            <a:r>
              <a:rPr lang="cs-CZ" dirty="0"/>
              <a:t> - příklad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000" dirty="0"/>
              <a:t>Možné deklarace</a:t>
            </a:r>
          </a:p>
          <a:p>
            <a:pPr lvl="1"/>
            <a:r>
              <a:rPr lang="cs-CZ" sz="1800" dirty="0" err="1"/>
              <a:t>StringBuffer</a:t>
            </a:r>
            <a:r>
              <a:rPr lang="cs-CZ" sz="1800" dirty="0"/>
              <a:t> strbuf1= </a:t>
            </a:r>
            <a:r>
              <a:rPr lang="cs-CZ" sz="1800" dirty="0" err="1"/>
              <a:t>new</a:t>
            </a:r>
            <a:r>
              <a:rPr lang="cs-CZ" sz="1800" dirty="0"/>
              <a:t> </a:t>
            </a:r>
            <a:r>
              <a:rPr lang="cs-CZ" sz="1800" dirty="0" err="1"/>
              <a:t>StringBuffer</a:t>
            </a:r>
            <a:r>
              <a:rPr lang="cs-CZ" sz="1800" dirty="0"/>
              <a:t>(); </a:t>
            </a:r>
          </a:p>
          <a:p>
            <a:pPr lvl="1"/>
            <a:r>
              <a:rPr lang="cs-CZ" sz="1800" dirty="0" err="1"/>
              <a:t>StringBuffer</a:t>
            </a:r>
            <a:r>
              <a:rPr lang="cs-CZ" sz="1800" dirty="0"/>
              <a:t> strbuf2= </a:t>
            </a:r>
            <a:r>
              <a:rPr lang="cs-CZ" sz="1800" dirty="0" err="1"/>
              <a:t>new</a:t>
            </a:r>
            <a:r>
              <a:rPr lang="cs-CZ" sz="1800" dirty="0"/>
              <a:t> </a:t>
            </a:r>
            <a:r>
              <a:rPr lang="cs-CZ" sz="1800" dirty="0" err="1"/>
              <a:t>StringBuffer</a:t>
            </a:r>
            <a:r>
              <a:rPr lang="cs-CZ" sz="1800" dirty="0"/>
              <a:t>("Text");</a:t>
            </a:r>
          </a:p>
          <a:p>
            <a:pPr lvl="1"/>
            <a:r>
              <a:rPr lang="cs-CZ" sz="1800" dirty="0" err="1"/>
              <a:t>StringBuffer</a:t>
            </a:r>
            <a:r>
              <a:rPr lang="cs-CZ" sz="1800" dirty="0"/>
              <a:t> strbuf3= </a:t>
            </a:r>
            <a:r>
              <a:rPr lang="cs-CZ" sz="1800" dirty="0" err="1"/>
              <a:t>new</a:t>
            </a:r>
            <a:r>
              <a:rPr lang="cs-CZ" sz="1800" dirty="0"/>
              <a:t> </a:t>
            </a:r>
            <a:r>
              <a:rPr lang="cs-CZ" sz="1800" dirty="0" err="1"/>
              <a:t>StringBuffer</a:t>
            </a:r>
            <a:r>
              <a:rPr lang="cs-CZ" sz="1800" dirty="0"/>
              <a:t>(80);</a:t>
            </a:r>
          </a:p>
          <a:p>
            <a:r>
              <a:rPr lang="cs-CZ" sz="2000" dirty="0"/>
              <a:t>Rozšíření řetězce</a:t>
            </a:r>
          </a:p>
          <a:p>
            <a:pPr lvl="1"/>
            <a:r>
              <a:rPr lang="cs-CZ" sz="1800" dirty="0" err="1"/>
              <a:t>StringBuffer</a:t>
            </a:r>
            <a:r>
              <a:rPr lang="cs-CZ" sz="1800" dirty="0"/>
              <a:t> </a:t>
            </a:r>
            <a:r>
              <a:rPr lang="cs-CZ" sz="1800" dirty="0" err="1"/>
              <a:t>strbuf</a:t>
            </a:r>
            <a:r>
              <a:rPr lang="cs-CZ" sz="1800" dirty="0"/>
              <a:t>= </a:t>
            </a:r>
            <a:r>
              <a:rPr lang="cs-CZ" sz="1800" dirty="0" err="1"/>
              <a:t>new</a:t>
            </a:r>
            <a:r>
              <a:rPr lang="cs-CZ" sz="1800" dirty="0"/>
              <a:t> </a:t>
            </a:r>
            <a:r>
              <a:rPr lang="cs-CZ" sz="1800" dirty="0" err="1"/>
              <a:t>StringBuffer</a:t>
            </a:r>
            <a:r>
              <a:rPr lang="cs-CZ" sz="1800" dirty="0"/>
              <a:t>("text");</a:t>
            </a:r>
          </a:p>
          <a:p>
            <a:pPr lvl="1"/>
            <a:r>
              <a:rPr lang="cs-CZ" sz="1800" dirty="0" err="1"/>
              <a:t>strbuf.append</a:t>
            </a:r>
            <a:r>
              <a:rPr lang="cs-CZ" sz="1800" dirty="0"/>
              <a:t>("text2"); </a:t>
            </a:r>
          </a:p>
          <a:p>
            <a:pPr lvl="1"/>
            <a:r>
              <a:rPr lang="cs-CZ" sz="1800" dirty="0" err="1"/>
              <a:t>strbuf.insert</a:t>
            </a:r>
            <a:r>
              <a:rPr lang="cs-CZ" sz="1800" dirty="0"/>
              <a:t>(1,"ret"); </a:t>
            </a:r>
          </a:p>
        </p:txBody>
      </p:sp>
    </p:spTree>
    <p:extLst>
      <p:ext uri="{BB962C8B-B14F-4D97-AF65-F5344CB8AC3E}">
        <p14:creationId xmlns:p14="http://schemas.microsoft.com/office/powerpoint/2010/main" xmlns="" val="1837353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StringBuffer</a:t>
            </a:r>
            <a:r>
              <a:rPr lang="cs-CZ" dirty="0"/>
              <a:t> - 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000" dirty="0"/>
              <a:t>Modifikace obsahu</a:t>
            </a:r>
          </a:p>
          <a:p>
            <a:pPr lvl="1"/>
            <a:r>
              <a:rPr lang="cs-CZ" sz="1800" dirty="0" err="1"/>
              <a:t>StringBuffer</a:t>
            </a:r>
            <a:r>
              <a:rPr lang="cs-CZ" sz="1800" dirty="0"/>
              <a:t> </a:t>
            </a:r>
            <a:r>
              <a:rPr lang="cs-CZ" sz="1800" dirty="0" err="1"/>
              <a:t>strbuf</a:t>
            </a:r>
            <a:r>
              <a:rPr lang="cs-CZ" sz="1800" dirty="0"/>
              <a:t>= </a:t>
            </a:r>
            <a:r>
              <a:rPr lang="cs-CZ" sz="1800" dirty="0" err="1"/>
              <a:t>new</a:t>
            </a:r>
            <a:r>
              <a:rPr lang="cs-CZ" sz="1800" dirty="0"/>
              <a:t> </a:t>
            </a:r>
            <a:r>
              <a:rPr lang="cs-CZ" sz="1800" dirty="0" err="1"/>
              <a:t>StringBuffer</a:t>
            </a:r>
            <a:r>
              <a:rPr lang="cs-CZ" sz="1800" dirty="0"/>
              <a:t>("</a:t>
            </a:r>
            <a:r>
              <a:rPr lang="cs-CZ" sz="1800" dirty="0" err="1"/>
              <a:t>stary</a:t>
            </a:r>
            <a:r>
              <a:rPr lang="cs-CZ" sz="1800" dirty="0"/>
              <a:t> text");</a:t>
            </a:r>
          </a:p>
          <a:p>
            <a:pPr lvl="1"/>
            <a:r>
              <a:rPr lang="cs-CZ" sz="1800" dirty="0" err="1"/>
              <a:t>strbuf.replace</a:t>
            </a:r>
            <a:r>
              <a:rPr lang="cs-CZ" sz="1800" dirty="0"/>
              <a:t>(0,5,"novy"); </a:t>
            </a:r>
          </a:p>
          <a:p>
            <a:pPr lvl="1"/>
            <a:r>
              <a:rPr lang="cs-CZ" sz="1800" dirty="0" err="1"/>
              <a:t>strbuf.setCharAt</a:t>
            </a:r>
            <a:r>
              <a:rPr lang="cs-CZ" sz="1800" dirty="0"/>
              <a:t>(0,'X');  </a:t>
            </a:r>
          </a:p>
          <a:p>
            <a:r>
              <a:rPr lang="cs-CZ" sz="2000" dirty="0"/>
              <a:t>Mazání obsahu řetězce</a:t>
            </a:r>
          </a:p>
          <a:p>
            <a:pPr lvl="1"/>
            <a:r>
              <a:rPr lang="cs-CZ" sz="1800" dirty="0" err="1"/>
              <a:t>StringBuffer</a:t>
            </a:r>
            <a:r>
              <a:rPr lang="cs-CZ" sz="1800" dirty="0"/>
              <a:t> </a:t>
            </a:r>
            <a:r>
              <a:rPr lang="cs-CZ" sz="1800" dirty="0" err="1"/>
              <a:t>strbuf</a:t>
            </a:r>
            <a:r>
              <a:rPr lang="cs-CZ" sz="1800" dirty="0"/>
              <a:t>= </a:t>
            </a:r>
            <a:r>
              <a:rPr lang="cs-CZ" sz="1800" dirty="0" err="1"/>
              <a:t>new</a:t>
            </a:r>
            <a:r>
              <a:rPr lang="cs-CZ" sz="1800" dirty="0"/>
              <a:t> </a:t>
            </a:r>
            <a:r>
              <a:rPr lang="cs-CZ" sz="1800" dirty="0" err="1"/>
              <a:t>StringBuffer</a:t>
            </a:r>
            <a:r>
              <a:rPr lang="cs-CZ" sz="1800" dirty="0"/>
              <a:t>("</a:t>
            </a:r>
            <a:r>
              <a:rPr lang="cs-CZ" sz="1800" dirty="0" err="1"/>
              <a:t>textbezKonec</a:t>
            </a:r>
            <a:r>
              <a:rPr lang="cs-CZ" sz="1800" dirty="0"/>
              <a:t>");</a:t>
            </a:r>
          </a:p>
          <a:p>
            <a:pPr lvl="1"/>
            <a:r>
              <a:rPr lang="cs-CZ" sz="1800" dirty="0" err="1"/>
              <a:t>strbuf.delete</a:t>
            </a:r>
            <a:r>
              <a:rPr lang="cs-CZ" sz="1800" dirty="0"/>
              <a:t>(4,7);</a:t>
            </a:r>
          </a:p>
          <a:p>
            <a:pPr lvl="1"/>
            <a:r>
              <a:rPr lang="cs-CZ" sz="1800" dirty="0" err="1"/>
              <a:t>strbuf.deleteCharAt</a:t>
            </a:r>
            <a:r>
              <a:rPr lang="cs-CZ" sz="1800" dirty="0"/>
              <a:t>(0);</a:t>
            </a:r>
          </a:p>
        </p:txBody>
      </p:sp>
    </p:spTree>
    <p:extLst>
      <p:ext uri="{BB962C8B-B14F-4D97-AF65-F5344CB8AC3E}">
        <p14:creationId xmlns:p14="http://schemas.microsoft.com/office/powerpoint/2010/main" xmlns="" val="519898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StringBuffer</a:t>
            </a:r>
            <a:r>
              <a:rPr lang="cs-CZ" dirty="0"/>
              <a:t> - 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77334" y="1871831"/>
            <a:ext cx="8596668" cy="3880773"/>
          </a:xfrm>
        </p:spPr>
        <p:txBody>
          <a:bodyPr>
            <a:noAutofit/>
          </a:bodyPr>
          <a:lstStyle/>
          <a:p>
            <a:r>
              <a:rPr lang="cs-CZ" dirty="0"/>
              <a:t>Přidělení kapacity a její regulace</a:t>
            </a:r>
          </a:p>
          <a:p>
            <a:pPr lvl="1"/>
            <a:r>
              <a:rPr lang="cs-CZ" sz="1800" dirty="0" err="1"/>
              <a:t>StringBuffer</a:t>
            </a:r>
            <a:r>
              <a:rPr lang="cs-CZ" sz="1800" dirty="0"/>
              <a:t> strbuf1 = </a:t>
            </a:r>
            <a:r>
              <a:rPr lang="cs-CZ" sz="1800" dirty="0" err="1"/>
              <a:t>new</a:t>
            </a:r>
            <a:r>
              <a:rPr lang="cs-CZ" sz="1800" dirty="0"/>
              <a:t> </a:t>
            </a:r>
            <a:r>
              <a:rPr lang="cs-CZ" sz="1800" dirty="0" err="1"/>
              <a:t>StringBuffer</a:t>
            </a:r>
            <a:r>
              <a:rPr lang="cs-CZ" sz="1800" dirty="0"/>
              <a:t>();        </a:t>
            </a:r>
          </a:p>
          <a:p>
            <a:pPr lvl="1"/>
            <a:r>
              <a:rPr lang="cs-CZ" sz="1800" dirty="0" err="1"/>
              <a:t>int</a:t>
            </a:r>
            <a:r>
              <a:rPr lang="cs-CZ" sz="1800" dirty="0"/>
              <a:t> i= strbuf1.capacity(); </a:t>
            </a:r>
          </a:p>
          <a:p>
            <a:pPr lvl="1"/>
            <a:r>
              <a:rPr lang="cs-CZ" sz="1800" dirty="0"/>
              <a:t>strbuf1.ensureCapacity(99</a:t>
            </a:r>
          </a:p>
          <a:p>
            <a:pPr lvl="1"/>
            <a:r>
              <a:rPr lang="cs-CZ" sz="1800" dirty="0"/>
              <a:t>strbuf1.trimToSize(); </a:t>
            </a:r>
          </a:p>
          <a:p>
            <a:r>
              <a:rPr lang="cs-CZ" dirty="0"/>
              <a:t>Načtení obsahu proměnné z klávesnice</a:t>
            </a:r>
          </a:p>
          <a:p>
            <a:pPr lvl="1"/>
            <a:r>
              <a:rPr lang="cs-CZ" sz="1800" dirty="0" err="1"/>
              <a:t>String</a:t>
            </a:r>
            <a:r>
              <a:rPr lang="cs-CZ" sz="1800" dirty="0"/>
              <a:t> vstup;</a:t>
            </a:r>
          </a:p>
          <a:p>
            <a:pPr lvl="1"/>
            <a:r>
              <a:rPr lang="cs-CZ" sz="1800" dirty="0" err="1"/>
              <a:t>BufferedReader</a:t>
            </a:r>
            <a:r>
              <a:rPr lang="cs-CZ" sz="1800" dirty="0"/>
              <a:t> in;</a:t>
            </a:r>
          </a:p>
          <a:p>
            <a:pPr lvl="1"/>
            <a:r>
              <a:rPr lang="cs-CZ" sz="1800" dirty="0"/>
              <a:t>in = </a:t>
            </a:r>
            <a:r>
              <a:rPr lang="cs-CZ" sz="1800" dirty="0" err="1"/>
              <a:t>new</a:t>
            </a:r>
            <a:r>
              <a:rPr lang="cs-CZ" sz="1800" dirty="0"/>
              <a:t> </a:t>
            </a:r>
            <a:r>
              <a:rPr lang="cs-CZ" sz="1800" dirty="0" err="1"/>
              <a:t>BufferedReader</a:t>
            </a:r>
            <a:r>
              <a:rPr lang="cs-CZ" sz="1800" dirty="0"/>
              <a:t>(</a:t>
            </a:r>
            <a:r>
              <a:rPr lang="cs-CZ" sz="1800" dirty="0" err="1"/>
              <a:t>new</a:t>
            </a:r>
            <a:r>
              <a:rPr lang="cs-CZ" sz="1800" dirty="0"/>
              <a:t>  </a:t>
            </a:r>
            <a:r>
              <a:rPr lang="cs-CZ" sz="1800" dirty="0" err="1"/>
              <a:t>InputStreamReader</a:t>
            </a:r>
            <a:r>
              <a:rPr lang="cs-CZ" sz="1800" dirty="0"/>
              <a:t>(System.in));</a:t>
            </a:r>
          </a:p>
          <a:p>
            <a:pPr lvl="1"/>
            <a:r>
              <a:rPr lang="cs-CZ" sz="1800" dirty="0" err="1"/>
              <a:t>try</a:t>
            </a:r>
            <a:r>
              <a:rPr lang="cs-CZ" sz="1800" dirty="0"/>
              <a:t>{</a:t>
            </a:r>
          </a:p>
          <a:p>
            <a:pPr lvl="1"/>
            <a:r>
              <a:rPr lang="cs-CZ" sz="1800" dirty="0"/>
              <a:t>  vstup = </a:t>
            </a:r>
            <a:r>
              <a:rPr lang="cs-CZ" sz="1800" dirty="0" err="1"/>
              <a:t>in.readLine</a:t>
            </a:r>
            <a:r>
              <a:rPr lang="cs-CZ" sz="1800" dirty="0"/>
              <a:t>(); }</a:t>
            </a:r>
          </a:p>
          <a:p>
            <a:pPr lvl="1"/>
            <a:r>
              <a:rPr lang="cs-CZ" sz="1800" dirty="0" err="1"/>
              <a:t>catch</a:t>
            </a:r>
            <a:r>
              <a:rPr lang="cs-CZ" sz="1800" dirty="0"/>
              <a:t>(</a:t>
            </a:r>
            <a:r>
              <a:rPr lang="cs-CZ" sz="1800" dirty="0" err="1"/>
              <a:t>IOException</a:t>
            </a:r>
            <a:r>
              <a:rPr lang="cs-CZ" sz="1800" dirty="0"/>
              <a:t> e) {vstup="";}</a:t>
            </a:r>
          </a:p>
        </p:txBody>
      </p:sp>
    </p:spTree>
    <p:extLst>
      <p:ext uri="{BB962C8B-B14F-4D97-AF65-F5344CB8AC3E}">
        <p14:creationId xmlns:p14="http://schemas.microsoft.com/office/powerpoint/2010/main" xmlns="" val="2990202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StringBuffer</a:t>
            </a:r>
            <a:r>
              <a:rPr lang="cs-CZ" dirty="0"/>
              <a:t> -</a:t>
            </a:r>
            <a:r>
              <a:rPr lang="cs-CZ" b="1" dirty="0"/>
              <a:t/>
            </a:r>
            <a:br>
              <a:rPr lang="cs-CZ" b="1" dirty="0"/>
            </a:b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Převody mezi řetězci a </a:t>
            </a:r>
            <a:r>
              <a:rPr lang="cs-CZ" dirty="0" err="1"/>
              <a:t>čisly</a:t>
            </a:r>
            <a:endParaRPr lang="cs-CZ" dirty="0"/>
          </a:p>
          <a:p>
            <a:pPr lvl="1"/>
            <a:r>
              <a:rPr lang="cs-CZ" dirty="0" err="1"/>
              <a:t>parseXXX</a:t>
            </a:r>
            <a:endParaRPr lang="cs-CZ" dirty="0"/>
          </a:p>
          <a:p>
            <a:pPr lvl="1"/>
            <a:r>
              <a:rPr lang="cs-CZ" dirty="0" err="1"/>
              <a:t>valueOf</a:t>
            </a:r>
            <a:endParaRPr lang="cs-CZ" dirty="0"/>
          </a:p>
          <a:p>
            <a:r>
              <a:rPr lang="cs-CZ" dirty="0" err="1"/>
              <a:t>parseXXX</a:t>
            </a:r>
            <a:endParaRPr lang="cs-CZ" dirty="0"/>
          </a:p>
          <a:p>
            <a:pPr lvl="1"/>
            <a:r>
              <a:rPr lang="cs-CZ" dirty="0" err="1"/>
              <a:t>String</a:t>
            </a:r>
            <a:r>
              <a:rPr lang="cs-CZ" dirty="0"/>
              <a:t> s="777";</a:t>
            </a:r>
          </a:p>
          <a:p>
            <a:pPr lvl="1"/>
            <a:r>
              <a:rPr lang="cs-CZ" dirty="0" err="1"/>
              <a:t>int</a:t>
            </a:r>
            <a:r>
              <a:rPr lang="cs-CZ" dirty="0"/>
              <a:t> i=</a:t>
            </a:r>
            <a:r>
              <a:rPr lang="cs-CZ" dirty="0" err="1"/>
              <a:t>Integer.parseInt</a:t>
            </a:r>
            <a:r>
              <a:rPr lang="cs-CZ" dirty="0"/>
              <a:t>(s);</a:t>
            </a:r>
          </a:p>
          <a:p>
            <a:r>
              <a:rPr lang="cs-CZ" dirty="0" err="1"/>
              <a:t>valueOf</a:t>
            </a:r>
            <a:endParaRPr lang="cs-CZ" dirty="0"/>
          </a:p>
          <a:p>
            <a:pPr lvl="1"/>
            <a:r>
              <a:rPr lang="en-US" dirty="0"/>
              <a:t>String s="1.5";</a:t>
            </a:r>
          </a:p>
          <a:p>
            <a:pPr lvl="1"/>
            <a:r>
              <a:rPr lang="en-US" dirty="0"/>
              <a:t>float f=</a:t>
            </a:r>
            <a:r>
              <a:rPr lang="en-US" dirty="0" err="1"/>
              <a:t>Float.valueOf</a:t>
            </a:r>
            <a:r>
              <a:rPr lang="en-US" dirty="0"/>
              <a:t>(s);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xmlns="" val="3461781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StringBuffer</a:t>
            </a:r>
            <a:r>
              <a:rPr lang="cs-CZ" dirty="0"/>
              <a:t> - </a:t>
            </a:r>
            <a:r>
              <a:rPr lang="cs-CZ" dirty="0" err="1"/>
              <a:t>toString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 převod čísel na řetězec</a:t>
            </a:r>
          </a:p>
          <a:p>
            <a:pPr lvl="1"/>
            <a:r>
              <a:rPr lang="cs-CZ" dirty="0" err="1"/>
              <a:t>System.out.println</a:t>
            </a:r>
            <a:r>
              <a:rPr lang="cs-CZ" dirty="0"/>
              <a:t>((</a:t>
            </a:r>
            <a:r>
              <a:rPr lang="cs-CZ" dirty="0" err="1"/>
              <a:t>new</a:t>
            </a:r>
            <a:r>
              <a:rPr lang="cs-CZ" dirty="0"/>
              <a:t> </a:t>
            </a:r>
            <a:r>
              <a:rPr lang="cs-CZ" dirty="0" err="1"/>
              <a:t>Date</a:t>
            </a:r>
            <a:r>
              <a:rPr lang="cs-CZ" dirty="0"/>
              <a:t>().</a:t>
            </a:r>
            <a:r>
              <a:rPr lang="cs-CZ" dirty="0" err="1"/>
              <a:t>toString</a:t>
            </a:r>
            <a:r>
              <a:rPr lang="cs-CZ" dirty="0"/>
              <a:t>()));</a:t>
            </a:r>
          </a:p>
          <a:p>
            <a:r>
              <a:rPr lang="cs-CZ" dirty="0"/>
              <a:t>Přiřazení do řetězce nebo přímo výstupu</a:t>
            </a:r>
          </a:p>
          <a:p>
            <a:pPr lvl="1"/>
            <a:r>
              <a:rPr lang="cs-CZ" dirty="0" err="1"/>
              <a:t>Date</a:t>
            </a:r>
            <a:r>
              <a:rPr lang="cs-CZ" dirty="0"/>
              <a:t> dat=</a:t>
            </a:r>
            <a:r>
              <a:rPr lang="cs-CZ" dirty="0" err="1"/>
              <a:t>new</a:t>
            </a:r>
            <a:r>
              <a:rPr lang="cs-CZ" dirty="0"/>
              <a:t> </a:t>
            </a:r>
            <a:r>
              <a:rPr lang="cs-CZ" dirty="0" err="1"/>
              <a:t>Date</a:t>
            </a:r>
            <a:r>
              <a:rPr lang="cs-CZ" dirty="0"/>
              <a:t>();</a:t>
            </a:r>
          </a:p>
          <a:p>
            <a:pPr lvl="1"/>
            <a:r>
              <a:rPr lang="cs-CZ" dirty="0" err="1"/>
              <a:t>String</a:t>
            </a:r>
            <a:r>
              <a:rPr lang="cs-CZ" dirty="0"/>
              <a:t> Pozdrav= "Ahoj, právě je " + dat;</a:t>
            </a:r>
          </a:p>
          <a:p>
            <a:pPr lvl="1"/>
            <a:r>
              <a:rPr lang="cs-CZ" dirty="0" err="1"/>
              <a:t>System.out.println</a:t>
            </a:r>
            <a:r>
              <a:rPr lang="cs-CZ" dirty="0"/>
              <a:t>(dat); </a:t>
            </a:r>
          </a:p>
          <a:p>
            <a:pPr lvl="1"/>
            <a:endParaRPr lang="cs-CZ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xmlns="" val="2451447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Děkuji za pozornost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Zdroje:</a:t>
            </a:r>
          </a:p>
          <a:p>
            <a:r>
              <a:rPr lang="cs-CZ" dirty="0"/>
              <a:t>http://www.linuxsoft.cz/article.php?id_article=341</a:t>
            </a:r>
          </a:p>
          <a:p>
            <a:r>
              <a:rPr lang="cs-CZ" dirty="0"/>
              <a:t>http://www.linuxsoft.cz/article.php?id_article=353</a:t>
            </a:r>
          </a:p>
        </p:txBody>
      </p:sp>
    </p:spTree>
    <p:extLst>
      <p:ext uri="{BB962C8B-B14F-4D97-AF65-F5344CB8AC3E}">
        <p14:creationId xmlns:p14="http://schemas.microsoft.com/office/powerpoint/2010/main" xmlns="" val="3927265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 čemu slouží řetězce?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000" dirty="0"/>
              <a:t>Pro ukládání textových informací</a:t>
            </a:r>
          </a:p>
          <a:p>
            <a:r>
              <a:rPr lang="cs-CZ" sz="2000" dirty="0"/>
              <a:t>Kódovány v UNICODE</a:t>
            </a:r>
          </a:p>
          <a:p>
            <a:pPr lvl="1"/>
            <a:r>
              <a:rPr lang="cs-CZ" sz="1800" dirty="0"/>
              <a:t>Technická norma pro oblast výpočetní techniky definující konzistentní kódování pro reprezentaci a zpracovávání textů</a:t>
            </a:r>
          </a:p>
          <a:p>
            <a:r>
              <a:rPr lang="cs-CZ" sz="2000" dirty="0"/>
              <a:t>Dvě základní objektové třídy</a:t>
            </a:r>
          </a:p>
          <a:p>
            <a:pPr lvl="1"/>
            <a:r>
              <a:rPr lang="cs-CZ" sz="1800" dirty="0" err="1"/>
              <a:t>String</a:t>
            </a:r>
            <a:endParaRPr lang="cs-CZ" sz="1800" dirty="0"/>
          </a:p>
          <a:p>
            <a:pPr lvl="1"/>
            <a:r>
              <a:rPr lang="cs-CZ" sz="1800" dirty="0" err="1" smtClean="0"/>
              <a:t>StringBuffer</a:t>
            </a:r>
            <a:endParaRPr lang="cs-CZ" sz="1800" dirty="0"/>
          </a:p>
          <a:p>
            <a:r>
              <a:rPr lang="cs-CZ" sz="2000" dirty="0" smtClean="0"/>
              <a:t>Indexace od 0</a:t>
            </a:r>
          </a:p>
        </p:txBody>
      </p:sp>
    </p:spTree>
    <p:extLst>
      <p:ext uri="{BB962C8B-B14F-4D97-AF65-F5344CB8AC3E}">
        <p14:creationId xmlns:p14="http://schemas.microsoft.com/office/powerpoint/2010/main" xmlns="" val="1757389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String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9003"/>
          </a:xfrm>
        </p:spPr>
        <p:txBody>
          <a:bodyPr>
            <a:normAutofit/>
          </a:bodyPr>
          <a:lstStyle/>
          <a:p>
            <a:r>
              <a:rPr lang="cs-CZ" sz="2000" dirty="0"/>
              <a:t>Slouží k ukládání konstantních textových informací</a:t>
            </a:r>
          </a:p>
          <a:p>
            <a:r>
              <a:rPr lang="cs-CZ" sz="2000" dirty="0"/>
              <a:t>Změna hodnoty</a:t>
            </a:r>
          </a:p>
          <a:p>
            <a:pPr lvl="1"/>
            <a:r>
              <a:rPr lang="cs-CZ" sz="1800" dirty="0"/>
              <a:t>Vytvořen v paměti nový objekt </a:t>
            </a:r>
          </a:p>
          <a:p>
            <a:pPr lvl="1"/>
            <a:r>
              <a:rPr lang="cs-CZ" sz="1800" dirty="0"/>
              <a:t>Přiřazen k původní proměnné</a:t>
            </a:r>
          </a:p>
          <a:p>
            <a:pPr lvl="1"/>
            <a:r>
              <a:rPr lang="cs-CZ" sz="1800" dirty="0"/>
              <a:t>Hodnota původní proměnné smazána</a:t>
            </a:r>
          </a:p>
          <a:p>
            <a:r>
              <a:rPr lang="cs-CZ" sz="2000" dirty="0"/>
              <a:t>Spojování objektů</a:t>
            </a:r>
          </a:p>
          <a:p>
            <a:pPr lvl="1"/>
            <a:r>
              <a:rPr lang="cs-CZ" sz="1800" dirty="0"/>
              <a:t>Operátorem +</a:t>
            </a:r>
          </a:p>
          <a:p>
            <a:r>
              <a:rPr lang="cs-CZ" sz="2000" dirty="0"/>
              <a:t>Porovnávání objektů</a:t>
            </a:r>
          </a:p>
          <a:p>
            <a:pPr lvl="1"/>
            <a:r>
              <a:rPr lang="cs-CZ" sz="1800" dirty="0" err="1"/>
              <a:t>Equals</a:t>
            </a:r>
            <a:endParaRPr lang="cs-CZ" sz="1800" dirty="0"/>
          </a:p>
          <a:p>
            <a:pPr lvl="1"/>
            <a:r>
              <a:rPr lang="cs-CZ" sz="1800" dirty="0" err="1"/>
              <a:t>EqualsIgnoreCase</a:t>
            </a:r>
            <a:endParaRPr lang="cs-CZ" sz="1800" dirty="0"/>
          </a:p>
        </p:txBody>
      </p:sp>
    </p:spTree>
    <p:extLst>
      <p:ext uri="{BB962C8B-B14F-4D97-AF65-F5344CB8AC3E}">
        <p14:creationId xmlns:p14="http://schemas.microsoft.com/office/powerpoint/2010/main" xmlns="" val="4258567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String</a:t>
            </a:r>
            <a:r>
              <a:rPr lang="cs-CZ" dirty="0"/>
              <a:t> - příklad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000" dirty="0"/>
              <a:t>Inicializace přiřazením textové konstanty</a:t>
            </a:r>
          </a:p>
          <a:p>
            <a:pPr lvl="1"/>
            <a:r>
              <a:rPr lang="cs-CZ" sz="1800" dirty="0" err="1"/>
              <a:t>String</a:t>
            </a:r>
            <a:r>
              <a:rPr lang="cs-CZ" sz="1800" dirty="0"/>
              <a:t> s= "Helo </a:t>
            </a:r>
            <a:r>
              <a:rPr lang="cs-CZ" sz="1800" dirty="0" err="1"/>
              <a:t>World</a:t>
            </a:r>
            <a:r>
              <a:rPr lang="cs-CZ" sz="1800" dirty="0" smtClean="0"/>
              <a:t>";</a:t>
            </a:r>
          </a:p>
          <a:p>
            <a:r>
              <a:rPr lang="cs-CZ" sz="2000" dirty="0" smtClean="0"/>
              <a:t>Další </a:t>
            </a:r>
            <a:r>
              <a:rPr lang="cs-CZ" sz="2000" dirty="0"/>
              <a:t>možné </a:t>
            </a:r>
            <a:r>
              <a:rPr lang="cs-CZ" sz="2000" dirty="0" smtClean="0"/>
              <a:t>inicializace</a:t>
            </a:r>
            <a:endParaRPr lang="cs-CZ" sz="2000" dirty="0"/>
          </a:p>
          <a:p>
            <a:pPr lvl="1"/>
            <a:r>
              <a:rPr lang="cs-CZ" sz="1800" dirty="0" err="1"/>
              <a:t>String</a:t>
            </a:r>
            <a:r>
              <a:rPr lang="cs-CZ" sz="1800" dirty="0"/>
              <a:t> s=  </a:t>
            </a:r>
            <a:r>
              <a:rPr lang="cs-CZ" sz="1800" dirty="0" err="1"/>
              <a:t>new</a:t>
            </a:r>
            <a:r>
              <a:rPr lang="cs-CZ" sz="1800" dirty="0"/>
              <a:t> </a:t>
            </a:r>
            <a:r>
              <a:rPr lang="cs-CZ" sz="1800" dirty="0" err="1"/>
              <a:t>String</a:t>
            </a:r>
            <a:r>
              <a:rPr lang="cs-CZ" sz="1800" dirty="0" smtClean="0"/>
              <a:t>(„Ahoj“) </a:t>
            </a:r>
            <a:r>
              <a:rPr lang="cs-CZ" sz="1800" dirty="0"/>
              <a:t>;   </a:t>
            </a:r>
          </a:p>
          <a:p>
            <a:pPr lvl="1"/>
            <a:r>
              <a:rPr lang="cs-CZ" sz="1800" dirty="0" err="1"/>
              <a:t>String</a:t>
            </a:r>
            <a:r>
              <a:rPr lang="cs-CZ" sz="1800" dirty="0"/>
              <a:t> </a:t>
            </a:r>
            <a:r>
              <a:rPr lang="cs-CZ" sz="1800" dirty="0" smtClean="0"/>
              <a:t>t=  </a:t>
            </a:r>
            <a:r>
              <a:rPr lang="cs-CZ" sz="1800" dirty="0" err="1"/>
              <a:t>new</a:t>
            </a:r>
            <a:r>
              <a:rPr lang="cs-CZ" sz="1800" dirty="0"/>
              <a:t> </a:t>
            </a:r>
            <a:r>
              <a:rPr lang="cs-CZ" sz="1800" dirty="0" err="1" smtClean="0"/>
              <a:t>String</a:t>
            </a:r>
            <a:r>
              <a:rPr lang="cs-CZ" sz="1800" dirty="0" smtClean="0"/>
              <a:t>(s); </a:t>
            </a:r>
            <a:endParaRPr lang="cs-CZ" sz="1800" dirty="0"/>
          </a:p>
          <a:p>
            <a:pPr lvl="1"/>
            <a:r>
              <a:rPr lang="cs-CZ" sz="1800" dirty="0" err="1"/>
              <a:t>String</a:t>
            </a:r>
            <a:r>
              <a:rPr lang="cs-CZ" sz="1800" dirty="0"/>
              <a:t> s=  </a:t>
            </a:r>
            <a:r>
              <a:rPr lang="cs-CZ" sz="1800" dirty="0" err="1"/>
              <a:t>new</a:t>
            </a:r>
            <a:r>
              <a:rPr lang="cs-CZ" sz="1800" dirty="0"/>
              <a:t> </a:t>
            </a:r>
            <a:r>
              <a:rPr lang="cs-CZ" sz="1800" dirty="0" err="1"/>
              <a:t>String</a:t>
            </a:r>
            <a:r>
              <a:rPr lang="cs-CZ" sz="1800" dirty="0"/>
              <a:t>(</a:t>
            </a:r>
            <a:r>
              <a:rPr lang="cs-CZ" sz="1800" dirty="0" err="1"/>
              <a:t>char</a:t>
            </a:r>
            <a:r>
              <a:rPr lang="cs-CZ" sz="1800" dirty="0"/>
              <a:t> ch[] ); </a:t>
            </a:r>
          </a:p>
          <a:p>
            <a:pPr lvl="1"/>
            <a:r>
              <a:rPr lang="cs-CZ" sz="1800" dirty="0" err="1"/>
              <a:t>String</a:t>
            </a:r>
            <a:r>
              <a:rPr lang="cs-CZ" sz="1800" dirty="0"/>
              <a:t> s=  </a:t>
            </a:r>
            <a:r>
              <a:rPr lang="cs-CZ" sz="1800" dirty="0" err="1"/>
              <a:t>new</a:t>
            </a:r>
            <a:r>
              <a:rPr lang="cs-CZ" sz="1800" dirty="0"/>
              <a:t> </a:t>
            </a:r>
            <a:r>
              <a:rPr lang="cs-CZ" sz="1800" dirty="0" err="1"/>
              <a:t>StringBuffer</a:t>
            </a:r>
            <a:r>
              <a:rPr lang="cs-CZ" sz="1800" dirty="0"/>
              <a:t>();   </a:t>
            </a:r>
          </a:p>
          <a:p>
            <a:pPr lvl="1"/>
            <a:r>
              <a:rPr lang="cs-CZ" sz="1800" dirty="0" err="1"/>
              <a:t>String</a:t>
            </a:r>
            <a:r>
              <a:rPr lang="cs-CZ" sz="1800" dirty="0"/>
              <a:t> s = </a:t>
            </a:r>
            <a:r>
              <a:rPr lang="cs-CZ" sz="1800" dirty="0" err="1"/>
              <a:t>new</a:t>
            </a:r>
            <a:r>
              <a:rPr lang="cs-CZ" sz="1800" dirty="0"/>
              <a:t> </a:t>
            </a:r>
            <a:r>
              <a:rPr lang="cs-CZ" sz="1800" dirty="0" err="1"/>
              <a:t>String</a:t>
            </a:r>
            <a:r>
              <a:rPr lang="cs-CZ" sz="1800" dirty="0"/>
              <a:t>(byte[] pole,"ISO8859_2");</a:t>
            </a:r>
          </a:p>
        </p:txBody>
      </p:sp>
    </p:spTree>
    <p:extLst>
      <p:ext uri="{BB962C8B-B14F-4D97-AF65-F5344CB8AC3E}">
        <p14:creationId xmlns:p14="http://schemas.microsoft.com/office/powerpoint/2010/main" xmlns="" val="2872739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67764" y="653561"/>
            <a:ext cx="8596668" cy="1658816"/>
          </a:xfrm>
        </p:spPr>
        <p:txBody>
          <a:bodyPr/>
          <a:lstStyle/>
          <a:p>
            <a:r>
              <a:rPr lang="cs-CZ" dirty="0" err="1"/>
              <a:t>String</a:t>
            </a:r>
            <a:r>
              <a:rPr lang="cs-CZ" dirty="0"/>
              <a:t> - příklad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67764" y="2312377"/>
            <a:ext cx="8596668" cy="4892431"/>
          </a:xfrm>
        </p:spPr>
        <p:txBody>
          <a:bodyPr>
            <a:normAutofit/>
          </a:bodyPr>
          <a:lstStyle/>
          <a:p>
            <a:r>
              <a:rPr lang="cs-CZ" sz="2000" dirty="0"/>
              <a:t>Spojování řetězců</a:t>
            </a:r>
          </a:p>
          <a:p>
            <a:pPr lvl="1"/>
            <a:r>
              <a:rPr lang="cs-CZ" sz="1800" dirty="0" err="1"/>
              <a:t>String</a:t>
            </a:r>
            <a:r>
              <a:rPr lang="cs-CZ" sz="1800" dirty="0"/>
              <a:t> </a:t>
            </a:r>
            <a:r>
              <a:rPr lang="cs-CZ" sz="1800" dirty="0" err="1"/>
              <a:t>Jmeno</a:t>
            </a:r>
            <a:r>
              <a:rPr lang="cs-CZ" sz="1800" dirty="0"/>
              <a:t>="Jan";</a:t>
            </a:r>
            <a:r>
              <a:rPr lang="cs-CZ" sz="1800" dirty="0" err="1"/>
              <a:t>String</a:t>
            </a:r>
            <a:r>
              <a:rPr lang="cs-CZ" sz="1800" dirty="0"/>
              <a:t> </a:t>
            </a:r>
            <a:r>
              <a:rPr lang="cs-CZ" sz="1800" dirty="0" err="1"/>
              <a:t>Prijmeni</a:t>
            </a:r>
            <a:r>
              <a:rPr lang="cs-CZ" sz="1800" dirty="0"/>
              <a:t>="</a:t>
            </a:r>
            <a:r>
              <a:rPr lang="cs-CZ" sz="1800" dirty="0" err="1"/>
              <a:t>Novak</a:t>
            </a:r>
            <a:r>
              <a:rPr lang="cs-CZ" sz="1800" dirty="0"/>
              <a:t>";</a:t>
            </a:r>
          </a:p>
          <a:p>
            <a:pPr lvl="1"/>
            <a:r>
              <a:rPr lang="cs-CZ" sz="1800" dirty="0" err="1"/>
              <a:t>String</a:t>
            </a:r>
            <a:r>
              <a:rPr lang="cs-CZ" sz="1800" dirty="0"/>
              <a:t> Vizitka= </a:t>
            </a:r>
            <a:r>
              <a:rPr lang="cs-CZ" sz="1800" dirty="0" err="1"/>
              <a:t>Jmeno</a:t>
            </a:r>
            <a:r>
              <a:rPr lang="cs-CZ" sz="1800" dirty="0"/>
              <a:t>+ " "+ </a:t>
            </a:r>
            <a:r>
              <a:rPr lang="cs-CZ" sz="1800" dirty="0" err="1"/>
              <a:t>Prijmeni</a:t>
            </a:r>
            <a:r>
              <a:rPr lang="cs-CZ" sz="1800" dirty="0"/>
              <a:t>;</a:t>
            </a:r>
          </a:p>
          <a:p>
            <a:pPr lvl="1"/>
            <a:r>
              <a:rPr lang="cs-CZ" sz="1800" dirty="0" err="1"/>
              <a:t>System.out.println</a:t>
            </a:r>
            <a:r>
              <a:rPr lang="cs-CZ" sz="1800" dirty="0"/>
              <a:t>("Jeho </a:t>
            </a:r>
            <a:r>
              <a:rPr lang="cs-CZ" sz="1800" dirty="0" err="1"/>
              <a:t>inicialy</a:t>
            </a:r>
            <a:r>
              <a:rPr lang="cs-CZ" sz="1800" dirty="0"/>
              <a:t> jsou " + </a:t>
            </a:r>
            <a:r>
              <a:rPr lang="cs-CZ" sz="1800" dirty="0" err="1"/>
              <a:t>Jmeno</a:t>
            </a:r>
            <a:r>
              <a:rPr lang="cs-CZ" sz="1800" dirty="0"/>
              <a:t>+ " "+ </a:t>
            </a:r>
            <a:r>
              <a:rPr lang="cs-CZ" sz="1800" dirty="0" err="1"/>
              <a:t>Prijmeni</a:t>
            </a:r>
            <a:r>
              <a:rPr lang="cs-CZ" sz="1800" dirty="0"/>
              <a:t>);</a:t>
            </a:r>
          </a:p>
          <a:p>
            <a:r>
              <a:rPr lang="cs-CZ" sz="2000" dirty="0"/>
              <a:t>Aktuální délka řetězce</a:t>
            </a:r>
          </a:p>
          <a:p>
            <a:pPr lvl="1"/>
            <a:r>
              <a:rPr lang="cs-CZ" sz="1800" dirty="0" err="1"/>
              <a:t>int</a:t>
            </a:r>
            <a:r>
              <a:rPr lang="cs-CZ" sz="1800" dirty="0"/>
              <a:t> </a:t>
            </a:r>
            <a:r>
              <a:rPr lang="cs-CZ" sz="1800" dirty="0" err="1"/>
              <a:t>delka</a:t>
            </a:r>
            <a:r>
              <a:rPr lang="cs-CZ" sz="1800" dirty="0"/>
              <a:t>=</a:t>
            </a:r>
            <a:r>
              <a:rPr lang="cs-CZ" sz="1800" dirty="0" err="1"/>
              <a:t>Jmeno.length</a:t>
            </a:r>
            <a:r>
              <a:rPr lang="cs-CZ" sz="18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xmlns="" val="2441728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String</a:t>
            </a:r>
            <a:r>
              <a:rPr lang="cs-CZ" dirty="0"/>
              <a:t> - porovnání 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000" dirty="0"/>
              <a:t>Porovnávání </a:t>
            </a:r>
            <a:r>
              <a:rPr lang="cs-CZ" sz="2000" dirty="0" smtClean="0"/>
              <a:t>řetězců</a:t>
            </a:r>
            <a:endParaRPr lang="en-US" sz="2000" dirty="0" smtClean="0"/>
          </a:p>
          <a:p>
            <a:pPr lvl="1"/>
            <a:r>
              <a:rPr lang="en-US" sz="1800" dirty="0" err="1" smtClean="0"/>
              <a:t>Rela</a:t>
            </a:r>
            <a:r>
              <a:rPr lang="cs-CZ" sz="1800" dirty="0" smtClean="0"/>
              <a:t>ční operátor ==</a:t>
            </a:r>
            <a:endParaRPr lang="cs-CZ" sz="1600" dirty="0"/>
          </a:p>
          <a:p>
            <a:r>
              <a:rPr lang="cs-CZ" sz="2000" dirty="0" smtClean="0"/>
              <a:t>Porovnání </a:t>
            </a:r>
            <a:r>
              <a:rPr lang="cs-CZ" sz="2000" dirty="0"/>
              <a:t>délky řetězců</a:t>
            </a:r>
          </a:p>
          <a:p>
            <a:pPr lvl="1"/>
            <a:r>
              <a:rPr lang="cs-CZ" sz="1800" dirty="0" err="1"/>
              <a:t>String</a:t>
            </a:r>
            <a:r>
              <a:rPr lang="cs-CZ" sz="1800" dirty="0"/>
              <a:t> s1="Jan";</a:t>
            </a:r>
          </a:p>
          <a:p>
            <a:pPr lvl="1"/>
            <a:r>
              <a:rPr lang="cs-CZ" sz="1800" dirty="0" err="1"/>
              <a:t>int</a:t>
            </a:r>
            <a:r>
              <a:rPr lang="cs-CZ" sz="1800" dirty="0"/>
              <a:t> i=s1.compareTo("</a:t>
            </a:r>
            <a:r>
              <a:rPr lang="cs-CZ" sz="1800" dirty="0" err="1"/>
              <a:t>franta</a:t>
            </a:r>
            <a:r>
              <a:rPr lang="cs-CZ" sz="1800" dirty="0"/>
              <a:t>"); </a:t>
            </a:r>
          </a:p>
        </p:txBody>
      </p:sp>
    </p:spTree>
    <p:extLst>
      <p:ext uri="{BB962C8B-B14F-4D97-AF65-F5344CB8AC3E}">
        <p14:creationId xmlns:p14="http://schemas.microsoft.com/office/powerpoint/2010/main" xmlns="" val="1455648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String</a:t>
            </a:r>
            <a:r>
              <a:rPr lang="cs-CZ" dirty="0"/>
              <a:t> - nahrazení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Metody </a:t>
            </a:r>
            <a:r>
              <a:rPr lang="cs-CZ" dirty="0" err="1"/>
              <a:t>replaceAll</a:t>
            </a:r>
            <a:r>
              <a:rPr lang="cs-CZ" dirty="0"/>
              <a:t> a </a:t>
            </a:r>
            <a:r>
              <a:rPr lang="cs-CZ" dirty="0" err="1"/>
              <a:t>replaceFirst</a:t>
            </a:r>
            <a:r>
              <a:rPr lang="cs-CZ" dirty="0"/>
              <a:t>()</a:t>
            </a:r>
          </a:p>
          <a:p>
            <a:pPr lvl="1"/>
            <a:r>
              <a:rPr lang="cs-CZ" dirty="0" err="1"/>
              <a:t>String</a:t>
            </a:r>
            <a:r>
              <a:rPr lang="cs-CZ" dirty="0"/>
              <a:t> s="01234567890";</a:t>
            </a:r>
          </a:p>
          <a:p>
            <a:pPr lvl="1"/>
            <a:r>
              <a:rPr lang="cs-CZ" dirty="0"/>
              <a:t>s=</a:t>
            </a:r>
            <a:r>
              <a:rPr lang="cs-CZ" dirty="0" err="1"/>
              <a:t>s.replace</a:t>
            </a:r>
            <a:r>
              <a:rPr lang="cs-CZ" dirty="0"/>
              <a:t>('0','X');   //změní všechny  znaky 0 na </a:t>
            </a:r>
          </a:p>
          <a:p>
            <a:pPr indent="-285750"/>
            <a:r>
              <a:rPr lang="cs-CZ" dirty="0"/>
              <a:t>Metody </a:t>
            </a:r>
            <a:r>
              <a:rPr lang="cs-CZ" dirty="0" err="1"/>
              <a:t>toUpperCase</a:t>
            </a:r>
            <a:r>
              <a:rPr lang="cs-CZ" dirty="0"/>
              <a:t> a </a:t>
            </a:r>
            <a:r>
              <a:rPr lang="cs-CZ" dirty="0" err="1"/>
              <a:t>toLowerCase</a:t>
            </a:r>
            <a:endParaRPr lang="cs-CZ" dirty="0"/>
          </a:p>
          <a:p>
            <a:pPr lvl="1"/>
            <a:r>
              <a:rPr lang="cs-CZ" dirty="0" err="1"/>
              <a:t>String</a:t>
            </a:r>
            <a:r>
              <a:rPr lang="en-US" dirty="0"/>
              <a:t> str1 = "This is a STRING.";</a:t>
            </a:r>
          </a:p>
          <a:p>
            <a:pPr lvl="1"/>
            <a:r>
              <a:rPr lang="cs-CZ" dirty="0" err="1"/>
              <a:t>String</a:t>
            </a:r>
            <a:r>
              <a:rPr lang="en-US" dirty="0"/>
              <a:t> str2 = str1.toUpperCase()</a:t>
            </a:r>
            <a:r>
              <a:rPr lang="cs-CZ" dirty="0"/>
              <a:t>;</a:t>
            </a:r>
          </a:p>
          <a:p>
            <a:pPr indent="-285750"/>
            <a:r>
              <a:rPr lang="cs-CZ" dirty="0"/>
              <a:t>Metoda </a:t>
            </a:r>
            <a:r>
              <a:rPr lang="cs-CZ" dirty="0" err="1"/>
              <a:t>Trim</a:t>
            </a:r>
            <a:endParaRPr lang="cs-CZ" dirty="0"/>
          </a:p>
          <a:p>
            <a:pPr lvl="1"/>
            <a:r>
              <a:rPr lang="cs-CZ" dirty="0" err="1"/>
              <a:t>String</a:t>
            </a:r>
            <a:r>
              <a:rPr lang="cs-CZ" dirty="0"/>
              <a:t> </a:t>
            </a:r>
            <a:r>
              <a:rPr lang="cs-CZ" dirty="0" err="1"/>
              <a:t>Str</a:t>
            </a:r>
            <a:r>
              <a:rPr lang="cs-CZ" dirty="0"/>
              <a:t> = </a:t>
            </a:r>
            <a:r>
              <a:rPr lang="cs-CZ" dirty="0" err="1"/>
              <a:t>new</a:t>
            </a:r>
            <a:r>
              <a:rPr lang="cs-CZ" dirty="0"/>
              <a:t> </a:t>
            </a:r>
            <a:r>
              <a:rPr lang="cs-CZ" dirty="0" err="1"/>
              <a:t>String</a:t>
            </a:r>
            <a:r>
              <a:rPr lang="cs-CZ" dirty="0"/>
              <a:t>("   </a:t>
            </a:r>
            <a:r>
              <a:rPr lang="en-US" dirty="0"/>
              <a:t>This is a STRING </a:t>
            </a:r>
            <a:r>
              <a:rPr lang="cs-CZ" dirty="0"/>
              <a:t> ");</a:t>
            </a:r>
          </a:p>
          <a:p>
            <a:pPr lvl="1"/>
            <a:r>
              <a:rPr lang="cs-CZ" dirty="0" err="1"/>
              <a:t>System.out.println</a:t>
            </a:r>
            <a:r>
              <a:rPr lang="cs-CZ" dirty="0"/>
              <a:t>(</a:t>
            </a:r>
            <a:r>
              <a:rPr lang="cs-CZ" dirty="0" err="1"/>
              <a:t>Str.trim</a:t>
            </a:r>
            <a:r>
              <a:rPr lang="cs-CZ" dirty="0"/>
              <a:t>() );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xmlns="" val="2847362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String</a:t>
            </a:r>
            <a:r>
              <a:rPr lang="cs-CZ" dirty="0"/>
              <a:t> – práce s řetězcem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000" dirty="0" err="1"/>
              <a:t>indexOf</a:t>
            </a:r>
            <a:r>
              <a:rPr lang="cs-CZ" sz="2000" dirty="0"/>
              <a:t>, </a:t>
            </a:r>
            <a:r>
              <a:rPr lang="cs-CZ" sz="2000" dirty="0" err="1"/>
              <a:t>startsWith</a:t>
            </a:r>
            <a:r>
              <a:rPr lang="cs-CZ" sz="2000" dirty="0"/>
              <a:t>, </a:t>
            </a:r>
            <a:r>
              <a:rPr lang="cs-CZ" sz="2000" dirty="0" err="1"/>
              <a:t>substring</a:t>
            </a:r>
            <a:r>
              <a:rPr lang="cs-CZ" sz="2000" dirty="0"/>
              <a:t>, </a:t>
            </a:r>
            <a:r>
              <a:rPr lang="cs-CZ" sz="2000" dirty="0" err="1"/>
              <a:t>chartAt</a:t>
            </a:r>
            <a:endParaRPr lang="cs-CZ" sz="2000" dirty="0"/>
          </a:p>
          <a:p>
            <a:pPr lvl="1"/>
            <a:r>
              <a:rPr lang="cs-CZ" sz="1800" dirty="0" err="1"/>
              <a:t>String</a:t>
            </a:r>
            <a:r>
              <a:rPr lang="cs-CZ" sz="1800" dirty="0"/>
              <a:t> s="01234567890"</a:t>
            </a:r>
            <a:r>
              <a:rPr lang="en-GB" sz="1800" dirty="0" smtClean="0"/>
              <a:t>;</a:t>
            </a:r>
            <a:endParaRPr lang="cs-CZ" sz="1800" dirty="0"/>
          </a:p>
          <a:p>
            <a:pPr lvl="1"/>
            <a:r>
              <a:rPr lang="cs-CZ" sz="1800" dirty="0" err="1"/>
              <a:t>int</a:t>
            </a:r>
            <a:r>
              <a:rPr lang="cs-CZ" sz="1800" dirty="0"/>
              <a:t> </a:t>
            </a:r>
            <a:r>
              <a:rPr lang="cs-CZ" sz="1800" dirty="0" smtClean="0"/>
              <a:t>a= </a:t>
            </a:r>
            <a:r>
              <a:rPr lang="cs-CZ" sz="1800" dirty="0" err="1"/>
              <a:t>s.indexOf</a:t>
            </a:r>
            <a:r>
              <a:rPr lang="cs-CZ" sz="1800" dirty="0"/>
              <a:t>("</a:t>
            </a:r>
            <a:r>
              <a:rPr lang="en-US" sz="1800" dirty="0" smtClean="0"/>
              <a:t>0</a:t>
            </a:r>
            <a:r>
              <a:rPr lang="cs-CZ" sz="1800" dirty="0" smtClean="0"/>
              <a:t>")</a:t>
            </a:r>
            <a:r>
              <a:rPr lang="en-GB" sz="1800" dirty="0" smtClean="0"/>
              <a:t>;</a:t>
            </a:r>
            <a:endParaRPr lang="cs-CZ" sz="1800" dirty="0" smtClean="0"/>
          </a:p>
          <a:p>
            <a:pPr lvl="1"/>
            <a:r>
              <a:rPr lang="cs-CZ" sz="1800" dirty="0" err="1" smtClean="0"/>
              <a:t>Int</a:t>
            </a:r>
            <a:r>
              <a:rPr lang="cs-CZ" sz="1800" dirty="0" smtClean="0"/>
              <a:t> b= </a:t>
            </a:r>
            <a:r>
              <a:rPr lang="cs-CZ" sz="1800" dirty="0" err="1" smtClean="0"/>
              <a:t>s.lastIndexOf</a:t>
            </a:r>
            <a:r>
              <a:rPr lang="cs-CZ" sz="1800" dirty="0" smtClean="0"/>
              <a:t>(</a:t>
            </a:r>
            <a:r>
              <a:rPr lang="cs-CZ" sz="1800" dirty="0"/>
              <a:t>"</a:t>
            </a:r>
            <a:r>
              <a:rPr lang="cs-CZ" sz="1800" dirty="0" smtClean="0"/>
              <a:t>0</a:t>
            </a:r>
            <a:r>
              <a:rPr lang="cs-CZ" sz="1800" dirty="0"/>
              <a:t>"</a:t>
            </a:r>
            <a:r>
              <a:rPr lang="cs-CZ" sz="1800" dirty="0" smtClean="0"/>
              <a:t>)</a:t>
            </a:r>
            <a:endParaRPr lang="cs-CZ" sz="1800" dirty="0"/>
          </a:p>
          <a:p>
            <a:pPr lvl="1"/>
            <a:r>
              <a:rPr lang="cs-CZ" sz="1800" dirty="0" err="1" smtClean="0"/>
              <a:t>boolean</a:t>
            </a:r>
            <a:r>
              <a:rPr lang="cs-CZ" sz="1800" dirty="0" smtClean="0"/>
              <a:t> </a:t>
            </a:r>
            <a:r>
              <a:rPr lang="cs-CZ" sz="1800" dirty="0"/>
              <a:t>ok=</a:t>
            </a:r>
            <a:r>
              <a:rPr lang="cs-CZ" sz="1800" dirty="0" err="1"/>
              <a:t>s.startsWith</a:t>
            </a:r>
            <a:r>
              <a:rPr lang="cs-CZ" sz="1800" dirty="0"/>
              <a:t>("0123")</a:t>
            </a:r>
            <a:r>
              <a:rPr lang="en-GB" sz="1800" dirty="0"/>
              <a:t>;</a:t>
            </a:r>
            <a:endParaRPr lang="cs-CZ" sz="1800" dirty="0"/>
          </a:p>
          <a:p>
            <a:pPr lvl="1"/>
            <a:r>
              <a:rPr lang="cs-CZ" sz="1800" dirty="0" err="1" smtClean="0"/>
              <a:t>String</a:t>
            </a:r>
            <a:r>
              <a:rPr lang="cs-CZ" sz="1800" dirty="0" smtClean="0"/>
              <a:t> </a:t>
            </a:r>
            <a:r>
              <a:rPr lang="cs-CZ" sz="1800" dirty="0"/>
              <a:t>sub= </a:t>
            </a:r>
            <a:r>
              <a:rPr lang="cs-CZ" sz="1800" dirty="0" err="1"/>
              <a:t>s.substring</a:t>
            </a:r>
            <a:r>
              <a:rPr lang="cs-CZ" sz="1800" dirty="0"/>
              <a:t>(0,2</a:t>
            </a:r>
            <a:r>
              <a:rPr lang="cs-CZ" sz="1800" dirty="0" smtClean="0"/>
              <a:t>);</a:t>
            </a:r>
          </a:p>
          <a:p>
            <a:pPr lvl="1"/>
            <a:r>
              <a:rPr lang="cs-CZ" sz="1800" dirty="0" err="1" smtClean="0"/>
              <a:t>int</a:t>
            </a:r>
            <a:r>
              <a:rPr lang="cs-CZ" sz="1800" dirty="0" smtClean="0"/>
              <a:t> </a:t>
            </a:r>
            <a:r>
              <a:rPr lang="en-US" sz="1800" dirty="0" smtClean="0"/>
              <a:t>c</a:t>
            </a:r>
            <a:r>
              <a:rPr lang="cs-CZ" sz="1800" dirty="0" smtClean="0"/>
              <a:t> = </a:t>
            </a:r>
            <a:r>
              <a:rPr lang="cs-CZ" sz="1800" dirty="0" err="1" smtClean="0"/>
              <a:t>s.charAt</a:t>
            </a:r>
            <a:r>
              <a:rPr lang="cs-CZ" sz="1800" dirty="0" smtClean="0"/>
              <a:t> (</a:t>
            </a:r>
            <a:r>
              <a:rPr lang="cs-CZ" sz="1800" dirty="0" err="1" smtClean="0"/>
              <a:t>int</a:t>
            </a:r>
            <a:r>
              <a:rPr lang="cs-CZ" sz="1800" dirty="0" smtClean="0"/>
              <a:t> 5)</a:t>
            </a:r>
            <a:r>
              <a:rPr lang="en-US" sz="1800" dirty="0" smtClean="0"/>
              <a:t>;</a:t>
            </a:r>
            <a:endParaRPr lang="cs-CZ" sz="1800" dirty="0" smtClean="0"/>
          </a:p>
        </p:txBody>
      </p:sp>
    </p:spTree>
    <p:extLst>
      <p:ext uri="{BB962C8B-B14F-4D97-AF65-F5344CB8AC3E}">
        <p14:creationId xmlns:p14="http://schemas.microsoft.com/office/powerpoint/2010/main" xmlns="" val="2937306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StringTokenizer</a:t>
            </a:r>
            <a:r>
              <a:rPr lang="cs-CZ" dirty="0" smtClean="0"/>
              <a:t> – Analyzátor řetězce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24169"/>
          </a:xfrm>
        </p:spPr>
        <p:txBody>
          <a:bodyPr>
            <a:normAutofit lnSpcReduction="10000"/>
          </a:bodyPr>
          <a:lstStyle/>
          <a:p>
            <a:r>
              <a:rPr lang="cs-CZ" dirty="0" smtClean="0"/>
              <a:t>Nutnost importu balíku </a:t>
            </a:r>
            <a:r>
              <a:rPr lang="cs-CZ" b="1" dirty="0" err="1" smtClean="0"/>
              <a:t>java.util.StringTokenizer</a:t>
            </a:r>
            <a:endParaRPr lang="cs-CZ" b="1" dirty="0"/>
          </a:p>
          <a:p>
            <a:r>
              <a:rPr lang="cs-CZ" b="1" dirty="0" smtClean="0"/>
              <a:t>Oddělovače</a:t>
            </a:r>
          </a:p>
          <a:p>
            <a:pPr lvl="1"/>
            <a:r>
              <a:rPr lang="cs-CZ" b="1" dirty="0" smtClean="0"/>
              <a:t>Mezera </a:t>
            </a:r>
          </a:p>
          <a:p>
            <a:pPr lvl="1"/>
            <a:r>
              <a:rPr lang="cs-CZ" b="1" dirty="0" smtClean="0"/>
              <a:t>Tabulátor</a:t>
            </a:r>
          </a:p>
          <a:p>
            <a:pPr lvl="1"/>
            <a:r>
              <a:rPr lang="cs-CZ" b="1" dirty="0" smtClean="0"/>
              <a:t>Nový řádek</a:t>
            </a:r>
          </a:p>
          <a:p>
            <a:pPr lvl="1"/>
            <a:r>
              <a:rPr lang="cs-CZ" b="1" dirty="0" smtClean="0"/>
              <a:t>Posun stránky</a:t>
            </a:r>
          </a:p>
          <a:p>
            <a:r>
              <a:rPr lang="cs-CZ" b="1" dirty="0" smtClean="0"/>
              <a:t>Možnost definovat svojí vlastní sadu oddělovačů</a:t>
            </a:r>
          </a:p>
          <a:p>
            <a:pPr lvl="1"/>
            <a:r>
              <a:rPr lang="cs-CZ" b="1" dirty="0" err="1"/>
              <a:t>StringTokanizer</a:t>
            </a:r>
            <a:r>
              <a:rPr lang="cs-CZ" b="1" dirty="0"/>
              <a:t> </a:t>
            </a:r>
            <a:r>
              <a:rPr lang="cs-CZ" dirty="0" smtClean="0"/>
              <a:t>novy</a:t>
            </a:r>
            <a:r>
              <a:rPr lang="cs-CZ" b="1" dirty="0" smtClean="0"/>
              <a:t> </a:t>
            </a:r>
            <a:r>
              <a:rPr lang="cs-CZ" b="1" dirty="0"/>
              <a:t>= </a:t>
            </a:r>
            <a:r>
              <a:rPr lang="cs-CZ" b="1" dirty="0" err="1"/>
              <a:t>new</a:t>
            </a:r>
            <a:r>
              <a:rPr lang="cs-CZ" b="1" dirty="0"/>
              <a:t> </a:t>
            </a:r>
            <a:r>
              <a:rPr lang="cs-CZ" b="1" dirty="0" err="1"/>
              <a:t>StringTokanizer</a:t>
            </a:r>
            <a:r>
              <a:rPr lang="cs-CZ" dirty="0"/>
              <a:t>(</a:t>
            </a:r>
            <a:r>
              <a:rPr lang="cs-CZ" dirty="0" err="1"/>
              <a:t>retezec</a:t>
            </a:r>
            <a:r>
              <a:rPr lang="cs-CZ" dirty="0"/>
              <a:t>, " </a:t>
            </a:r>
            <a:r>
              <a:rPr lang="cs-CZ" dirty="0" smtClean="0"/>
              <a:t>,.?!")</a:t>
            </a:r>
            <a:r>
              <a:rPr lang="cs-CZ" b="1" dirty="0" smtClean="0"/>
              <a:t>;</a:t>
            </a:r>
          </a:p>
          <a:p>
            <a:r>
              <a:rPr lang="cs-CZ" dirty="0" err="1"/>
              <a:t>int</a:t>
            </a:r>
            <a:r>
              <a:rPr lang="cs-CZ" dirty="0"/>
              <a:t> </a:t>
            </a:r>
            <a:r>
              <a:rPr lang="cs-CZ" b="1" dirty="0" err="1"/>
              <a:t>countTokens</a:t>
            </a:r>
            <a:r>
              <a:rPr lang="cs-CZ" dirty="0"/>
              <a:t>() </a:t>
            </a:r>
            <a:endParaRPr lang="cs-CZ" dirty="0" smtClean="0"/>
          </a:p>
          <a:p>
            <a:r>
              <a:rPr lang="cs-CZ" dirty="0" err="1"/>
              <a:t>String</a:t>
            </a:r>
            <a:r>
              <a:rPr lang="cs-CZ" dirty="0"/>
              <a:t> </a:t>
            </a:r>
            <a:r>
              <a:rPr lang="cs-CZ" b="1" dirty="0" err="1"/>
              <a:t>nextToken</a:t>
            </a:r>
            <a:r>
              <a:rPr lang="cs-CZ" dirty="0" smtClean="0"/>
              <a:t>()</a:t>
            </a:r>
          </a:p>
          <a:p>
            <a:r>
              <a:rPr lang="cs-CZ" dirty="0" err="1"/>
              <a:t>boolean</a:t>
            </a:r>
            <a:r>
              <a:rPr lang="cs-CZ" dirty="0"/>
              <a:t> </a:t>
            </a:r>
            <a:r>
              <a:rPr lang="cs-CZ" b="1" dirty="0" err="1"/>
              <a:t>hasMoreTokens</a:t>
            </a:r>
            <a:r>
              <a:rPr lang="cs-CZ"/>
              <a:t>()</a:t>
            </a:r>
            <a:endParaRPr lang="cs-CZ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xmlns="" val="3745333850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246</TotalTime>
  <Words>636</Words>
  <Application>Microsoft Office PowerPoint</Application>
  <PresentationFormat>Vlastní</PresentationFormat>
  <Paragraphs>144</Paragraphs>
  <Slides>17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17</vt:i4>
      </vt:variant>
    </vt:vector>
  </HeadingPairs>
  <TitlesOfParts>
    <vt:vector size="18" baseType="lpstr">
      <vt:lpstr>Fazeta</vt:lpstr>
      <vt:lpstr>Řetězce v Java</vt:lpstr>
      <vt:lpstr>K čemu slouží řetězce?</vt:lpstr>
      <vt:lpstr>String</vt:lpstr>
      <vt:lpstr>String - příklad</vt:lpstr>
      <vt:lpstr>String - příklad</vt:lpstr>
      <vt:lpstr>String - porovnání </vt:lpstr>
      <vt:lpstr>String - nahrazení</vt:lpstr>
      <vt:lpstr>String – práce s řetězcem</vt:lpstr>
      <vt:lpstr>StringTokenizer – Analyzátor řetězce</vt:lpstr>
      <vt:lpstr>String – přeměna na pole znaků</vt:lpstr>
      <vt:lpstr>StringBuffer</vt:lpstr>
      <vt:lpstr>StringBuffer - příklad</vt:lpstr>
      <vt:lpstr>StringBuffer - </vt:lpstr>
      <vt:lpstr>StringBuffer - </vt:lpstr>
      <vt:lpstr>StringBuffer - </vt:lpstr>
      <vt:lpstr>StringBuffer - toString</vt:lpstr>
      <vt:lpstr>Děkuji za pozornost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Řetězce v Java</dc:title>
  <dc:creator>František Kaša</dc:creator>
  <cp:lastModifiedBy>Microsoft</cp:lastModifiedBy>
  <cp:revision>22</cp:revision>
  <dcterms:created xsi:type="dcterms:W3CDTF">2016-11-08T08:23:05Z</dcterms:created>
  <dcterms:modified xsi:type="dcterms:W3CDTF">2016-12-10T12:21:43Z</dcterms:modified>
</cp:coreProperties>
</file>