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1C85-5648-44A1-BA6F-89F856D72038}" type="datetimeFigureOut">
              <a:rPr lang="cs-CZ" smtClean="0"/>
              <a:pPr/>
              <a:t>01.01.2017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634D-9361-4966-BD97-B3988981ACA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7634D-9361-4966-BD97-B3988981ACAC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D9C803-E10A-47CE-A90B-B0E489C7F960}" type="datetimeFigureOut">
              <a:rPr lang="cs-CZ" smtClean="0"/>
              <a:pPr/>
              <a:t>01.01.2017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78C2AC-CE45-440E-9DEB-62B2A1036EF7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becreate.8u.cz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072594" cy="2928958"/>
          </a:xfrm>
        </p:spPr>
        <p:txBody>
          <a:bodyPr>
            <a:normAutofit fontScale="90000"/>
          </a:bodyPr>
          <a:lstStyle/>
          <a:p>
            <a:pPr algn="ctr"/>
            <a:r>
              <a:rPr lang="cs-CZ" sz="5400" dirty="0" smtClean="0"/>
              <a:t>Sprint číslo 2</a:t>
            </a:r>
            <a:r>
              <a:rPr lang="cs-CZ" sz="5400" dirty="0" smtClean="0"/>
              <a:t/>
            </a:r>
            <a:br>
              <a:rPr lang="cs-CZ" sz="5400" dirty="0" smtClean="0"/>
            </a:br>
            <a:r>
              <a:rPr lang="cs-CZ" sz="5400" dirty="0" smtClean="0"/>
              <a:t>				</a:t>
            </a:r>
            <a:br>
              <a:rPr lang="cs-CZ" sz="5400" dirty="0" smtClean="0"/>
            </a:br>
            <a:r>
              <a:rPr lang="cs-CZ" dirty="0" err="1" smtClean="0"/>
              <a:t>KaPoRyZe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RSP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315068"/>
            <a:ext cx="7429552" cy="542932"/>
          </a:xfrm>
        </p:spPr>
        <p:txBody>
          <a:bodyPr>
            <a:normAutofit fontScale="92500"/>
          </a:bodyPr>
          <a:lstStyle/>
          <a:p>
            <a:pPr algn="ctr"/>
            <a:r>
              <a:rPr lang="cs-CZ" sz="2000" b="1" dirty="0" smtClean="0"/>
              <a:t>František Kaša, Marek </a:t>
            </a:r>
            <a:r>
              <a:rPr lang="cs-CZ" sz="2000" b="1" dirty="0"/>
              <a:t>P</a:t>
            </a:r>
            <a:r>
              <a:rPr lang="cs-CZ" sz="2000" b="1" dirty="0" smtClean="0"/>
              <a:t>ojer, Patrik Rychetský, Pavel Zeman</a:t>
            </a:r>
            <a:endParaRPr lang="cs-CZ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42"/>
            <a:ext cx="7429552" cy="522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571480"/>
            <a:ext cx="7286676" cy="506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00034" y="2571744"/>
            <a:ext cx="8229600" cy="2357454"/>
          </a:xfrm>
        </p:spPr>
        <p:txBody>
          <a:bodyPr/>
          <a:lstStyle/>
          <a:p>
            <a:pPr algn="ctr">
              <a:buNone/>
            </a:pPr>
            <a:r>
              <a:rPr lang="cs-CZ" b="1" dirty="0" smtClean="0">
                <a:solidFill>
                  <a:srgbClr val="FF0000"/>
                </a:solidFill>
                <a:hlinkClick r:id="rId2"/>
              </a:rPr>
              <a:t>Klikni na mě :)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smtClean="0"/>
              <a:t>Odkaz na systém </a:t>
            </a:r>
            <a:r>
              <a:rPr lang="cs-CZ" dirty="0" err="1" smtClean="0"/>
              <a:t>KaPoRyZe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571472" y="2778303"/>
            <a:ext cx="8229600" cy="1519044"/>
          </a:xfrm>
        </p:spPr>
        <p:txBody>
          <a:bodyPr/>
          <a:lstStyle/>
          <a:p>
            <a:pPr algn="ctr">
              <a:buNone/>
            </a:pPr>
            <a:r>
              <a:rPr lang="cs-CZ" smtClean="0"/>
              <a:t>Děkujeme </a:t>
            </a:r>
            <a:r>
              <a:rPr lang="cs-CZ" dirty="0" smtClean="0"/>
              <a:t>za pozornost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71472" y="1571612"/>
            <a:ext cx="8229600" cy="1143000"/>
          </a:xfrm>
        </p:spPr>
        <p:txBody>
          <a:bodyPr/>
          <a:lstStyle/>
          <a:p>
            <a:pPr algn="ctr"/>
            <a:r>
              <a:rPr lang="cs-CZ" dirty="0" smtClean="0"/>
              <a:t>Konec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cs-CZ" dirty="0" smtClean="0"/>
              <a:t>Vytvoření redakčního systému</a:t>
            </a:r>
          </a:p>
          <a:p>
            <a:pPr lvl="1">
              <a:lnSpc>
                <a:spcPct val="170000"/>
              </a:lnSpc>
            </a:pPr>
            <a:r>
              <a:rPr lang="cs-CZ" dirty="0" smtClean="0"/>
              <a:t>2 stupně přihlášení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v</a:t>
            </a:r>
            <a:r>
              <a:rPr lang="cs-CZ" dirty="0" smtClean="0"/>
              <a:t>ytvoření přehledného menu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registrace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články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příspěvky</a:t>
            </a:r>
          </a:p>
          <a:p>
            <a:pPr lvl="1">
              <a:lnSpc>
                <a:spcPct val="170000"/>
              </a:lnSpc>
            </a:pPr>
            <a:r>
              <a:rPr lang="cs-CZ" dirty="0"/>
              <a:t>m</a:t>
            </a:r>
            <a:r>
              <a:rPr lang="cs-CZ" dirty="0" smtClean="0"/>
              <a:t>ožnost přidávat a editovat produkty</a:t>
            </a:r>
          </a:p>
          <a:p>
            <a:pPr lvl="2"/>
            <a:endParaRPr lang="cs-CZ" dirty="0" smtClean="0"/>
          </a:p>
          <a:p>
            <a:pPr lvl="2"/>
            <a:endParaRPr lang="cs-CZ" dirty="0" smtClean="0"/>
          </a:p>
          <a:p>
            <a:pPr lvl="2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481328"/>
            <a:ext cx="840108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</a:t>
            </a:r>
            <a:r>
              <a:rPr lang="cs-CZ" dirty="0" smtClean="0"/>
              <a:t>článků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Vytvoření </a:t>
            </a:r>
            <a:r>
              <a:rPr lang="cs-CZ" dirty="0" smtClean="0"/>
              <a:t>příspěvků 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Vytvoření produktů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Návrh </a:t>
            </a:r>
            <a:r>
              <a:rPr lang="cs-CZ" dirty="0" smtClean="0"/>
              <a:t>a tvorba grafického stylu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Komplementace a testování systému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Administrátorská a uživatelská dokumentace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</a:t>
            </a:r>
            <a:r>
              <a:rPr lang="cs-CZ" dirty="0" smtClean="0"/>
              <a:t>2. </a:t>
            </a:r>
            <a:r>
              <a:rPr lang="cs-CZ" dirty="0" smtClean="0"/>
              <a:t>sprintu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 smtClean="0"/>
              <a:t>Ž</a:t>
            </a:r>
            <a:r>
              <a:rPr lang="cs-CZ" dirty="0" smtClean="0"/>
              <a:t>ádné větší změny 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Založení nového </a:t>
            </a:r>
            <a:r>
              <a:rPr lang="cs-CZ" dirty="0" err="1" smtClean="0"/>
              <a:t>issue</a:t>
            </a:r>
            <a:r>
              <a:rPr lang="cs-CZ" dirty="0" smtClean="0"/>
              <a:t> pro komunikaci</a:t>
            </a:r>
          </a:p>
          <a:p>
            <a:pPr>
              <a:lnSpc>
                <a:spcPct val="200000"/>
              </a:lnSpc>
            </a:pPr>
            <a:r>
              <a:rPr lang="cs-CZ" dirty="0" smtClean="0"/>
              <a:t>Více komunikace na </a:t>
            </a:r>
            <a:r>
              <a:rPr lang="cs-CZ" dirty="0" err="1" smtClean="0"/>
              <a:t>Githubu</a:t>
            </a:r>
            <a:endParaRPr lang="cs-CZ" dirty="0" smtClean="0"/>
          </a:p>
          <a:p>
            <a:pPr>
              <a:lnSpc>
                <a:spcPct val="200000"/>
              </a:lnSpc>
            </a:pPr>
            <a:endParaRPr lang="cs-CZ" dirty="0" smtClean="0"/>
          </a:p>
          <a:p>
            <a:pPr>
              <a:lnSpc>
                <a:spcPct val="200000"/>
              </a:lnSpc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59361" cy="569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4023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87563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Vytvoření testovacího projektu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nového projektu pro sprint 2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Lepší rozdělení hodin pro úkoly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Doplnění user </a:t>
            </a:r>
            <a:r>
              <a:rPr lang="cs-CZ" dirty="0" err="1" smtClean="0"/>
              <a:t>stories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Použití více barev pro lepší odlišení úkolů</a:t>
            </a:r>
            <a:endParaRPr lang="cs-CZ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SeeNowDo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8"/>
            <a:ext cx="900134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115</Words>
  <Application>Microsoft Office PowerPoint</Application>
  <PresentationFormat>Předvádění na obrazovce (4:3)</PresentationFormat>
  <Paragraphs>35</Paragraphs>
  <Slides>13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Shluk</vt:lpstr>
      <vt:lpstr>Sprint číslo 2      KaPoRyZe RSP</vt:lpstr>
      <vt:lpstr>Projekt</vt:lpstr>
      <vt:lpstr>Plán 2. sprintu</vt:lpstr>
      <vt:lpstr>GitHub</vt:lpstr>
      <vt:lpstr>Snímek 5</vt:lpstr>
      <vt:lpstr>Snímek 6</vt:lpstr>
      <vt:lpstr>Snímek 7</vt:lpstr>
      <vt:lpstr>SeeNowDo</vt:lpstr>
      <vt:lpstr>Snímek 9</vt:lpstr>
      <vt:lpstr>Snímek 10</vt:lpstr>
      <vt:lpstr>Snímek 11</vt:lpstr>
      <vt:lpstr>Odkaz na systém KaPoRyZe</vt:lpstr>
      <vt:lpstr>Konec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Redakční systém KaPoRyZe</dc:title>
  <dc:creator>Microsoft</dc:creator>
  <cp:lastModifiedBy>Microsoft</cp:lastModifiedBy>
  <cp:revision>8</cp:revision>
  <dcterms:created xsi:type="dcterms:W3CDTF">2016-11-20T19:19:17Z</dcterms:created>
  <dcterms:modified xsi:type="dcterms:W3CDTF">2017-01-01T13:28:06Z</dcterms:modified>
</cp:coreProperties>
</file>