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2" r:id="rId7"/>
    <p:sldId id="263" r:id="rId8"/>
    <p:sldId id="260" r:id="rId9"/>
    <p:sldId id="261" r:id="rId1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81C85-5648-44A1-BA6F-89F856D72038}" type="datetimeFigureOut">
              <a:rPr lang="cs-CZ" smtClean="0"/>
              <a:t>20.11.2016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7634D-9361-4966-BD97-B3988981ACAC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7634D-9361-4966-BD97-B3988981ACAC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úhlý trojúhe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lný tvar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lný tvar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lný tvar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Přímá spojovací čár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pro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FD9C803-E10A-47CE-A90B-B0E489C7F960}" type="datetimeFigureOut">
              <a:rPr lang="cs-CZ" smtClean="0"/>
              <a:t>20.11.2016</a:t>
            </a:fld>
            <a:endParaRPr lang="cs-CZ" dirty="0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cs-CZ" dirty="0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378C2AC-CE45-440E-9DEB-62B2A1036EF7}" type="slidenum">
              <a:rPr lang="cs-CZ" smtClean="0"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D9C803-E10A-47CE-A90B-B0E489C7F960}" type="datetimeFigureOut">
              <a:rPr lang="cs-CZ" smtClean="0"/>
              <a:t>20.11.2016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8C2AC-CE45-440E-9DEB-62B2A1036EF7}" type="slidenum">
              <a:rPr lang="cs-CZ" smtClean="0"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D9C803-E10A-47CE-A90B-B0E489C7F960}" type="datetimeFigureOut">
              <a:rPr lang="cs-CZ" smtClean="0"/>
              <a:t>20.11.2016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8C2AC-CE45-440E-9DEB-62B2A1036EF7}" type="slidenum">
              <a:rPr lang="cs-CZ" smtClean="0"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D9C803-E10A-47CE-A90B-B0E489C7F960}" type="datetimeFigureOut">
              <a:rPr lang="cs-CZ" smtClean="0"/>
              <a:t>20.11.2016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8C2AC-CE45-440E-9DEB-62B2A1036EF7}" type="slidenum">
              <a:rPr lang="cs-CZ" smtClean="0"/>
              <a:t>‹#›</a:t>
            </a:fld>
            <a:endParaRPr lang="cs-CZ" dirty="0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D9C803-E10A-47CE-A90B-B0E489C7F960}" type="datetimeFigureOut">
              <a:rPr lang="cs-CZ" smtClean="0"/>
              <a:t>20.11.2016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8C2AC-CE45-440E-9DEB-62B2A1036EF7}" type="slidenum">
              <a:rPr lang="cs-CZ" smtClean="0"/>
              <a:t>‹#›</a:t>
            </a:fld>
            <a:endParaRPr lang="cs-CZ" dirty="0"/>
          </a:p>
        </p:txBody>
      </p:sp>
      <p:sp>
        <p:nvSpPr>
          <p:cNvPr id="7" name="Dvojitá šip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vojitá šip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D9C803-E10A-47CE-A90B-B0E489C7F960}" type="datetimeFigureOut">
              <a:rPr lang="cs-CZ" smtClean="0"/>
              <a:t>20.11.2016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8C2AC-CE45-440E-9DEB-62B2A1036EF7}" type="slidenum">
              <a:rPr lang="cs-CZ" smtClean="0"/>
              <a:t>‹#›</a:t>
            </a:fld>
            <a:endParaRPr lang="cs-CZ" dirty="0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D9C803-E10A-47CE-A90B-B0E489C7F960}" type="datetimeFigureOut">
              <a:rPr lang="cs-CZ" smtClean="0"/>
              <a:t>20.11.2016</a:t>
            </a:fld>
            <a:endParaRPr lang="cs-CZ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8C2AC-CE45-440E-9DEB-62B2A1036EF7}" type="slidenum">
              <a:rPr lang="cs-CZ" smtClean="0"/>
              <a:t>‹#›</a:t>
            </a:fld>
            <a:endParaRPr lang="cs-CZ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D9C803-E10A-47CE-A90B-B0E489C7F960}" type="datetimeFigureOut">
              <a:rPr lang="cs-CZ" smtClean="0"/>
              <a:t>20.11.2016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8C2AC-CE45-440E-9DEB-62B2A1036EF7}" type="slidenum">
              <a:rPr lang="cs-CZ" smtClean="0"/>
              <a:t>‹#›</a:t>
            </a:fld>
            <a:endParaRPr lang="cs-CZ" dirty="0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D9C803-E10A-47CE-A90B-B0E489C7F960}" type="datetimeFigureOut">
              <a:rPr lang="cs-CZ" smtClean="0"/>
              <a:t>20.11.2016</a:t>
            </a:fld>
            <a:endParaRPr lang="cs-CZ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8C2AC-CE45-440E-9DEB-62B2A1036EF7}" type="slidenum">
              <a:rPr lang="cs-CZ" smtClean="0"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FD9C803-E10A-47CE-A90B-B0E489C7F960}" type="datetimeFigureOut">
              <a:rPr lang="cs-CZ" smtClean="0"/>
              <a:t>20.11.2016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8C2AC-CE45-440E-9DEB-62B2A1036EF7}" type="slidenum">
              <a:rPr lang="cs-CZ" smtClean="0"/>
              <a:t>‹#›</a:t>
            </a:fld>
            <a:endParaRPr lang="cs-CZ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FD9C803-E10A-47CE-A90B-B0E489C7F960}" type="datetimeFigureOut">
              <a:rPr lang="cs-CZ" smtClean="0"/>
              <a:t>20.11.2016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378C2AC-CE45-440E-9DEB-62B2A1036EF7}" type="slidenum">
              <a:rPr lang="cs-CZ" smtClean="0"/>
              <a:t>‹#›</a:t>
            </a:fld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8" name="Volný tvar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lný tvar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úhlý trojúhe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Přímá spojovací čár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vojitá šip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vojitá šip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lný tvar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lný tvar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úhlý trojúhe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Přímá spojovací čár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pro nadpis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0" name="Zástupný symbol pro tex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FD9C803-E10A-47CE-A90B-B0E489C7F960}" type="datetimeFigureOut">
              <a:rPr lang="cs-CZ" smtClean="0"/>
              <a:t>20.11.2016</a:t>
            </a:fld>
            <a:endParaRPr lang="cs-CZ" dirty="0"/>
          </a:p>
        </p:txBody>
      </p:sp>
      <p:sp>
        <p:nvSpPr>
          <p:cNvPr id="22" name="Zástupný symbol pro zápatí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cs-CZ" dirty="0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378C2AC-CE45-440E-9DEB-62B2A1036EF7}" type="slidenum">
              <a:rPr lang="cs-CZ" smtClean="0"/>
              <a:t>‹#›</a:t>
            </a:fld>
            <a:endParaRPr lang="cs-C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1428736"/>
            <a:ext cx="9072594" cy="2301240"/>
          </a:xfrm>
        </p:spPr>
        <p:txBody>
          <a:bodyPr>
            <a:normAutofit fontScale="90000"/>
          </a:bodyPr>
          <a:lstStyle/>
          <a:p>
            <a:pPr algn="ctr"/>
            <a:r>
              <a:rPr lang="cs-CZ" sz="5400" dirty="0" smtClean="0"/>
              <a:t>Řízení softwarových projektů </a:t>
            </a:r>
            <a:br>
              <a:rPr lang="cs-CZ" sz="5400" dirty="0" smtClean="0"/>
            </a:br>
            <a:r>
              <a:rPr lang="cs-CZ" sz="5400" dirty="0" smtClean="0"/>
              <a:t>				</a:t>
            </a:r>
            <a:br>
              <a:rPr lang="cs-CZ" sz="5400" dirty="0" smtClean="0"/>
            </a:br>
            <a:r>
              <a:rPr lang="cs-CZ" dirty="0" smtClean="0"/>
              <a:t>KaPoRyZe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000100" y="3714752"/>
            <a:ext cx="7429552" cy="542932"/>
          </a:xfrm>
        </p:spPr>
        <p:txBody>
          <a:bodyPr>
            <a:normAutofit fontScale="92500"/>
          </a:bodyPr>
          <a:lstStyle/>
          <a:p>
            <a:pPr algn="ctr"/>
            <a:r>
              <a:rPr lang="cs-CZ" sz="2000" b="1" dirty="0" smtClean="0"/>
              <a:t>František Kaša, Marek </a:t>
            </a:r>
            <a:r>
              <a:rPr lang="cs-CZ" sz="2000" b="1" dirty="0"/>
              <a:t>P</a:t>
            </a:r>
            <a:r>
              <a:rPr lang="cs-CZ" sz="2000" b="1" dirty="0" smtClean="0"/>
              <a:t>ojer</a:t>
            </a:r>
            <a:r>
              <a:rPr lang="cs-CZ" sz="2000" b="1" dirty="0" smtClean="0"/>
              <a:t>, Patrik Rychetský, Pavel Zeman</a:t>
            </a:r>
            <a:endParaRPr lang="cs-CZ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cs-CZ" dirty="0" smtClean="0"/>
              <a:t>Vytvoření redakčního systému</a:t>
            </a:r>
          </a:p>
          <a:p>
            <a:pPr lvl="1">
              <a:lnSpc>
                <a:spcPct val="170000"/>
              </a:lnSpc>
            </a:pPr>
            <a:r>
              <a:rPr lang="cs-CZ" dirty="0" smtClean="0"/>
              <a:t>2 stupně přihlášení</a:t>
            </a:r>
          </a:p>
          <a:p>
            <a:pPr lvl="1">
              <a:lnSpc>
                <a:spcPct val="170000"/>
              </a:lnSpc>
            </a:pPr>
            <a:r>
              <a:rPr lang="cs-CZ" dirty="0"/>
              <a:t>v</a:t>
            </a:r>
            <a:r>
              <a:rPr lang="cs-CZ" dirty="0" smtClean="0"/>
              <a:t>ytvoření přehledného menu</a:t>
            </a:r>
          </a:p>
          <a:p>
            <a:pPr lvl="1">
              <a:lnSpc>
                <a:spcPct val="170000"/>
              </a:lnSpc>
            </a:pPr>
            <a:r>
              <a:rPr lang="cs-CZ" dirty="0"/>
              <a:t>m</a:t>
            </a:r>
            <a:r>
              <a:rPr lang="cs-CZ" dirty="0" smtClean="0"/>
              <a:t>ožnost registrace</a:t>
            </a:r>
          </a:p>
          <a:p>
            <a:pPr lvl="1">
              <a:lnSpc>
                <a:spcPct val="170000"/>
              </a:lnSpc>
            </a:pPr>
            <a:r>
              <a:rPr lang="cs-CZ" dirty="0"/>
              <a:t>m</a:t>
            </a:r>
            <a:r>
              <a:rPr lang="cs-CZ" dirty="0" smtClean="0"/>
              <a:t>ožnost přidávat a editovat články</a:t>
            </a:r>
          </a:p>
          <a:p>
            <a:pPr lvl="1">
              <a:lnSpc>
                <a:spcPct val="170000"/>
              </a:lnSpc>
            </a:pPr>
            <a:r>
              <a:rPr lang="cs-CZ" dirty="0"/>
              <a:t>m</a:t>
            </a:r>
            <a:r>
              <a:rPr lang="cs-CZ" dirty="0" smtClean="0"/>
              <a:t>ožnost přidávat a editovat příspěvky</a:t>
            </a:r>
          </a:p>
          <a:p>
            <a:pPr lvl="1">
              <a:lnSpc>
                <a:spcPct val="170000"/>
              </a:lnSpc>
            </a:pPr>
            <a:r>
              <a:rPr lang="cs-CZ" dirty="0"/>
              <a:t>m</a:t>
            </a:r>
            <a:r>
              <a:rPr lang="cs-CZ" dirty="0" smtClean="0"/>
              <a:t>ožnost přidávat a editovat produkty</a:t>
            </a:r>
          </a:p>
          <a:p>
            <a:pPr lvl="2"/>
            <a:endParaRPr lang="cs-CZ" dirty="0" smtClean="0"/>
          </a:p>
          <a:p>
            <a:pPr lvl="2"/>
            <a:endParaRPr lang="cs-CZ" dirty="0" smtClean="0"/>
          </a:p>
          <a:p>
            <a:pPr lvl="2"/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Projekt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cs-CZ" dirty="0" smtClean="0"/>
              <a:t>Vytvoření menu</a:t>
            </a:r>
          </a:p>
          <a:p>
            <a:pPr>
              <a:lnSpc>
                <a:spcPct val="150000"/>
              </a:lnSpc>
            </a:pPr>
            <a:r>
              <a:rPr lang="cs-CZ" dirty="0" smtClean="0"/>
              <a:t>Vytvoření přihlášení </a:t>
            </a:r>
          </a:p>
          <a:p>
            <a:pPr>
              <a:lnSpc>
                <a:spcPct val="150000"/>
              </a:lnSpc>
            </a:pPr>
            <a:r>
              <a:rPr lang="cs-CZ" dirty="0"/>
              <a:t>V</a:t>
            </a:r>
            <a:r>
              <a:rPr lang="cs-CZ" dirty="0" smtClean="0"/>
              <a:t>ytvoření registrace</a:t>
            </a:r>
          </a:p>
          <a:p>
            <a:pPr>
              <a:lnSpc>
                <a:spcPct val="150000"/>
              </a:lnSpc>
            </a:pPr>
            <a:r>
              <a:rPr lang="cs-CZ" dirty="0" smtClean="0"/>
              <a:t>Návrh designu</a:t>
            </a:r>
          </a:p>
          <a:p>
            <a:pPr>
              <a:lnSpc>
                <a:spcPct val="150000"/>
              </a:lnSpc>
            </a:pPr>
            <a:r>
              <a:rPr lang="cs-CZ" dirty="0" smtClean="0"/>
              <a:t>Testování</a:t>
            </a:r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Plán 1. sprintu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cs-CZ" dirty="0" smtClean="0"/>
              <a:t>Založení </a:t>
            </a:r>
            <a:r>
              <a:rPr lang="cs-CZ" dirty="0" err="1" smtClean="0"/>
              <a:t>repositories</a:t>
            </a:r>
            <a:endParaRPr lang="cs-CZ" dirty="0" smtClean="0"/>
          </a:p>
          <a:p>
            <a:pPr>
              <a:lnSpc>
                <a:spcPct val="200000"/>
              </a:lnSpc>
            </a:pPr>
            <a:r>
              <a:rPr lang="cs-CZ" dirty="0" smtClean="0"/>
              <a:t>Vytvoření složky pro dokumentaci</a:t>
            </a:r>
          </a:p>
          <a:p>
            <a:pPr>
              <a:lnSpc>
                <a:spcPct val="200000"/>
              </a:lnSpc>
            </a:pPr>
            <a:r>
              <a:rPr lang="cs-CZ" dirty="0" smtClean="0"/>
              <a:t>Vytvoření složky pro kód </a:t>
            </a:r>
          </a:p>
          <a:p>
            <a:endParaRPr lang="cs-CZ" dirty="0" smtClean="0"/>
          </a:p>
          <a:p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GitHub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2050" name="Picture 2" descr="E:\Škola\RSP\prezentace\git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8165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3074" name="Picture 2" descr="E:\Škola\RSP\prezentace\git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9061352" cy="52149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098" name="Picture 2" descr="E:\Škola\RSP\prezentace\git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428604"/>
            <a:ext cx="9144001" cy="5136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 smtClean="0"/>
              <a:t>Vytvoření projektu</a:t>
            </a:r>
          </a:p>
          <a:p>
            <a:pPr>
              <a:lnSpc>
                <a:spcPct val="150000"/>
              </a:lnSpc>
            </a:pPr>
            <a:r>
              <a:rPr lang="cs-CZ" dirty="0" smtClean="0"/>
              <a:t>Vytvoření příběhů</a:t>
            </a:r>
          </a:p>
          <a:p>
            <a:pPr>
              <a:lnSpc>
                <a:spcPct val="150000"/>
              </a:lnSpc>
            </a:pPr>
            <a:r>
              <a:rPr lang="cs-CZ" dirty="0" smtClean="0"/>
              <a:t>Určení náročnosti příběhů </a:t>
            </a:r>
          </a:p>
          <a:p>
            <a:pPr>
              <a:lnSpc>
                <a:spcPct val="150000"/>
              </a:lnSpc>
            </a:pPr>
            <a:r>
              <a:rPr lang="cs-CZ" dirty="0" smtClean="0"/>
              <a:t>Vytvoření úkolů</a:t>
            </a:r>
          </a:p>
          <a:p>
            <a:pPr>
              <a:lnSpc>
                <a:spcPct val="150000"/>
              </a:lnSpc>
            </a:pPr>
            <a:r>
              <a:rPr lang="cs-CZ" dirty="0" smtClean="0"/>
              <a:t>Přidělení hodin k úkolům</a:t>
            </a:r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SeeNowDo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Škola\RSP\prezentace\seenowd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142852"/>
            <a:ext cx="4929222" cy="63713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hluk">
  <a:themeElements>
    <a:clrScheme name="Shluk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Shluk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Shlu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</TotalTime>
  <Words>80</Words>
  <Application>Microsoft Office PowerPoint</Application>
  <PresentationFormat>Předvádění na obrazovce (4:3)</PresentationFormat>
  <Paragraphs>28</Paragraphs>
  <Slides>9</Slides>
  <Notes>1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0" baseType="lpstr">
      <vt:lpstr>Shluk</vt:lpstr>
      <vt:lpstr>Řízení softwarových projektů       KaPoRyZe</vt:lpstr>
      <vt:lpstr>Projekt</vt:lpstr>
      <vt:lpstr>Plán 1. sprintu</vt:lpstr>
      <vt:lpstr>GitHub</vt:lpstr>
      <vt:lpstr>Snímek 5</vt:lpstr>
      <vt:lpstr>Snímek 6</vt:lpstr>
      <vt:lpstr>Snímek 7</vt:lpstr>
      <vt:lpstr>SeeNowDo</vt:lpstr>
      <vt:lpstr>Snímek 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Redakční systém KaPoRyZe</dc:title>
  <dc:creator>Microsoft</dc:creator>
  <cp:lastModifiedBy>Microsoft</cp:lastModifiedBy>
  <cp:revision>4</cp:revision>
  <dcterms:created xsi:type="dcterms:W3CDTF">2016-11-20T19:19:17Z</dcterms:created>
  <dcterms:modified xsi:type="dcterms:W3CDTF">2016-11-20T19:52:59Z</dcterms:modified>
</cp:coreProperties>
</file>