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96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33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514E0-CE4C-4898-9229-517E1CB0A697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8EB79-ABD4-4952-98CA-7172F78B1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6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8EB79-ABD4-4952-98CA-7172F78B11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5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547664" y="116632"/>
            <a:ext cx="6120680" cy="36004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</a:t>
            </a:r>
            <a:endParaRPr lang="fr-CH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48680"/>
            <a:ext cx="1814400" cy="4608512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dirty="0" smtClean="0">
                <a:solidFill>
                  <a:schemeClr val="dk1"/>
                </a:solidFill>
              </a:defRPr>
            </a:lvl1pPr>
            <a:lvl2pPr>
              <a:defRPr lang="en-US" sz="1800" dirty="0" smtClean="0">
                <a:solidFill>
                  <a:schemeClr val="dk1"/>
                </a:solidFill>
              </a:defRPr>
            </a:lvl2pPr>
            <a:lvl3pPr>
              <a:defRPr lang="en-US" sz="1800" dirty="0" smtClean="0">
                <a:solidFill>
                  <a:schemeClr val="dk1"/>
                </a:solidFill>
              </a:defRPr>
            </a:lvl3pPr>
            <a:lvl4pPr>
              <a:defRPr lang="en-US" sz="1800" dirty="0" smtClean="0">
                <a:solidFill>
                  <a:schemeClr val="dk1"/>
                </a:solidFill>
              </a:defRPr>
            </a:lvl4pPr>
            <a:lvl5pPr>
              <a:defRPr lang="fr-CH" sz="1800" dirty="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dirty="0" err="1"/>
              <a:t>partner_network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165" y="548680"/>
            <a:ext cx="1814400" cy="2318737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sz="1200" dirty="0" err="1"/>
              <a:t>key_activities</a:t>
            </a:r>
            <a:endParaRPr lang="fr-CH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60442" y="548680"/>
            <a:ext cx="1814400" cy="4608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value_proposition</a:t>
            </a:r>
            <a:endParaRPr lang="fr-CH" sz="120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32049" y="2867417"/>
            <a:ext cx="1814400" cy="2289776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sz="1200" dirty="0" err="1"/>
              <a:t>key_resources</a:t>
            </a:r>
            <a:endParaRPr lang="fr-CH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157192"/>
            <a:ext cx="4557713" cy="1691649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cost_structure</a:t>
            </a:r>
            <a:endParaRPr lang="fr-CH" sz="1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57486" y="5159367"/>
            <a:ext cx="4579200" cy="1692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revenue_streams</a:t>
            </a:r>
            <a:endParaRPr lang="fr-CH" sz="120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76149" y="548680"/>
            <a:ext cx="1814400" cy="2318737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customer_relationship</a:t>
            </a:r>
            <a:endParaRPr lang="fr-CH" sz="1200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479076" y="2867450"/>
            <a:ext cx="1814400" cy="22896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channels</a:t>
            </a:r>
            <a:endParaRPr lang="fr-CH" sz="120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299112" y="548680"/>
            <a:ext cx="1836000" cy="4608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customer_segments</a:t>
            </a:r>
            <a:endParaRPr lang="fr-CH" sz="1200" dirty="0"/>
          </a:p>
        </p:txBody>
      </p:sp>
      <p:pic>
        <p:nvPicPr>
          <p:cNvPr id="1026" name="Picture 2" descr="C:\Users\boris\Dropbox\BMFoundry\02 BMWebApp\DEsign\Materials\report icons\report_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1" y="2839888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ris\Dropbox\BMFoundry\02 BMWebApp\DEsign\Materials\report icons\report_c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514750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ris\Dropbox\BMFoundry\02 BMWebApp\DEsign\Materials\report icons\report_c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8878" y="536869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oris\Dropbox\BMFoundry\02 BMWebApp\DEsign\Materials\report icons\report_cst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0007" y="5157192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oris\Dropbox\BMFoundry\02 BMWebApp\DEsign\Materials\report icons\report_ka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563926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oris\Dropbox\BMFoundry\02 BMWebApp\DEsign\Materials\report icons\report_kp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563927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oris\Dropbox\BMFoundry\02 BMWebApp\DEsign\Materials\report icons\report_kr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5856" y="2852936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oris\Dropbox\BMFoundry\02 BMWebApp\DEsign\Materials\report icons\report_rs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6329" y="5157192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oris\Dropbox\BMFoundry\02 BMWebApp\DEsign\Materials\report icons\report_vp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064" y="536869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3767"/>
            <a:ext cx="1512168" cy="2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c_value_pro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547664" y="116632"/>
            <a:ext cx="6120680" cy="36004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</a:t>
            </a:r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6000" y="836712"/>
            <a:ext cx="4546000" cy="2275268"/>
          </a:xfrm>
          <a:custGeom>
            <a:avLst/>
            <a:gdLst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0 w 4546000"/>
              <a:gd name="connsiteY3" fmla="*/ 2275268 h 2275268"/>
              <a:gd name="connsiteX4" fmla="*/ 0 w 4546000"/>
              <a:gd name="connsiteY4" fmla="*/ 0 h 2275268"/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2249214 w 4546000"/>
              <a:gd name="connsiteY3" fmla="*/ 2275268 h 2275268"/>
              <a:gd name="connsiteX4" fmla="*/ 0 w 4546000"/>
              <a:gd name="connsiteY4" fmla="*/ 0 h 2275268"/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2261914 w 4546000"/>
              <a:gd name="connsiteY3" fmla="*/ 2275268 h 2275268"/>
              <a:gd name="connsiteX4" fmla="*/ 0 w 4546000"/>
              <a:gd name="connsiteY4" fmla="*/ 0 h 2275268"/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2261914 w 4546000"/>
              <a:gd name="connsiteY3" fmla="*/ 2275268 h 2275268"/>
              <a:gd name="connsiteX4" fmla="*/ 0 w 4546000"/>
              <a:gd name="connsiteY4" fmla="*/ 0 h 227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6000" h="2275268">
                <a:moveTo>
                  <a:pt x="0" y="0"/>
                </a:moveTo>
                <a:lnTo>
                  <a:pt x="4546000" y="0"/>
                </a:lnTo>
                <a:lnTo>
                  <a:pt x="4546000" y="2275268"/>
                </a:lnTo>
                <a:lnTo>
                  <a:pt x="2261914" y="227526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342900" indent="-342900" algn="r">
              <a:buNone/>
              <a:defRPr lang="en-GB" sz="1200" dirty="0"/>
            </a:lvl1pPr>
          </a:lstStyle>
          <a:p>
            <a:pPr marL="0" lvl="0" indent="0"/>
            <a:r>
              <a:rPr lang="en-US" dirty="0" err="1"/>
              <a:t>gain_creators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6000" y="3111980"/>
            <a:ext cx="4546000" cy="2278800"/>
          </a:xfrm>
          <a:custGeom>
            <a:avLst/>
            <a:gdLst>
              <a:gd name="connsiteX0" fmla="*/ 0 w 4546000"/>
              <a:gd name="connsiteY0" fmla="*/ 0 h 2278800"/>
              <a:gd name="connsiteX1" fmla="*/ 4546000 w 4546000"/>
              <a:gd name="connsiteY1" fmla="*/ 0 h 2278800"/>
              <a:gd name="connsiteX2" fmla="*/ 4546000 w 4546000"/>
              <a:gd name="connsiteY2" fmla="*/ 2278800 h 2278800"/>
              <a:gd name="connsiteX3" fmla="*/ 0 w 4546000"/>
              <a:gd name="connsiteY3" fmla="*/ 2278800 h 2278800"/>
              <a:gd name="connsiteX4" fmla="*/ 0 w 4546000"/>
              <a:gd name="connsiteY4" fmla="*/ 0 h 2278800"/>
              <a:gd name="connsiteX0" fmla="*/ 2276475 w 4546000"/>
              <a:gd name="connsiteY0" fmla="*/ 0 h 2278800"/>
              <a:gd name="connsiteX1" fmla="*/ 4546000 w 4546000"/>
              <a:gd name="connsiteY1" fmla="*/ 0 h 2278800"/>
              <a:gd name="connsiteX2" fmla="*/ 4546000 w 4546000"/>
              <a:gd name="connsiteY2" fmla="*/ 2278800 h 2278800"/>
              <a:gd name="connsiteX3" fmla="*/ 0 w 4546000"/>
              <a:gd name="connsiteY3" fmla="*/ 2278800 h 2278800"/>
              <a:gd name="connsiteX4" fmla="*/ 2276475 w 4546000"/>
              <a:gd name="connsiteY4" fmla="*/ 0 h 227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6000" h="2278800">
                <a:moveTo>
                  <a:pt x="2276475" y="0"/>
                </a:moveTo>
                <a:lnTo>
                  <a:pt x="4546000" y="0"/>
                </a:lnTo>
                <a:lnTo>
                  <a:pt x="4546000" y="2278800"/>
                </a:lnTo>
                <a:lnTo>
                  <a:pt x="0" y="2278800"/>
                </a:lnTo>
                <a:lnTo>
                  <a:pt x="2276475" y="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>
            <a:lvl1pPr marL="342900" indent="-342900" algn="r">
              <a:buNone/>
              <a:defRPr lang="en-GB" sz="1200" dirty="0"/>
            </a:lvl1pPr>
          </a:lstStyle>
          <a:p>
            <a:pPr marL="0" lvl="0" indent="0"/>
            <a:r>
              <a:rPr lang="en-US" dirty="0" err="1"/>
              <a:t>pain_relievers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0080" y="838252"/>
            <a:ext cx="2282589" cy="4552527"/>
          </a:xfrm>
          <a:custGeom>
            <a:avLst/>
            <a:gdLst>
              <a:gd name="connsiteX0" fmla="*/ 0 w 2282589"/>
              <a:gd name="connsiteY0" fmla="*/ 0 h 4552527"/>
              <a:gd name="connsiteX1" fmla="*/ 2282589 w 2282589"/>
              <a:gd name="connsiteY1" fmla="*/ 0 h 4552527"/>
              <a:gd name="connsiteX2" fmla="*/ 2282589 w 2282589"/>
              <a:gd name="connsiteY2" fmla="*/ 4552527 h 4552527"/>
              <a:gd name="connsiteX3" fmla="*/ 0 w 2282589"/>
              <a:gd name="connsiteY3" fmla="*/ 4552527 h 4552527"/>
              <a:gd name="connsiteX4" fmla="*/ 0 w 2282589"/>
              <a:gd name="connsiteY4" fmla="*/ 0 h 4552527"/>
              <a:gd name="connsiteX0" fmla="*/ 0 w 2282589"/>
              <a:gd name="connsiteY0" fmla="*/ 0 h 4552527"/>
              <a:gd name="connsiteX1" fmla="*/ 2282589 w 2282589"/>
              <a:gd name="connsiteY1" fmla="*/ 0 h 4552527"/>
              <a:gd name="connsiteX2" fmla="*/ 2282589 w 2282589"/>
              <a:gd name="connsiteY2" fmla="*/ 2303313 h 4552527"/>
              <a:gd name="connsiteX3" fmla="*/ 0 w 2282589"/>
              <a:gd name="connsiteY3" fmla="*/ 4552527 h 4552527"/>
              <a:gd name="connsiteX4" fmla="*/ 0 w 2282589"/>
              <a:gd name="connsiteY4" fmla="*/ 0 h 4552527"/>
              <a:gd name="connsiteX0" fmla="*/ 0 w 2295289"/>
              <a:gd name="connsiteY0" fmla="*/ 0 h 4552527"/>
              <a:gd name="connsiteX1" fmla="*/ 2282589 w 2295289"/>
              <a:gd name="connsiteY1" fmla="*/ 0 h 4552527"/>
              <a:gd name="connsiteX2" fmla="*/ 2295289 w 2295289"/>
              <a:gd name="connsiteY2" fmla="*/ 2284263 h 4552527"/>
              <a:gd name="connsiteX3" fmla="*/ 0 w 2295289"/>
              <a:gd name="connsiteY3" fmla="*/ 4552527 h 4552527"/>
              <a:gd name="connsiteX4" fmla="*/ 0 w 2295289"/>
              <a:gd name="connsiteY4" fmla="*/ 0 h 4552527"/>
              <a:gd name="connsiteX0" fmla="*/ 0 w 2283810"/>
              <a:gd name="connsiteY0" fmla="*/ 0 h 4552527"/>
              <a:gd name="connsiteX1" fmla="*/ 2282589 w 2283810"/>
              <a:gd name="connsiteY1" fmla="*/ 0 h 4552527"/>
              <a:gd name="connsiteX2" fmla="*/ 2282589 w 2283810"/>
              <a:gd name="connsiteY2" fmla="*/ 2284263 h 4552527"/>
              <a:gd name="connsiteX3" fmla="*/ 0 w 2283810"/>
              <a:gd name="connsiteY3" fmla="*/ 4552527 h 4552527"/>
              <a:gd name="connsiteX4" fmla="*/ 0 w 2283810"/>
              <a:gd name="connsiteY4" fmla="*/ 0 h 4552527"/>
              <a:gd name="connsiteX0" fmla="*/ 0 w 2282589"/>
              <a:gd name="connsiteY0" fmla="*/ 0 h 4552527"/>
              <a:gd name="connsiteX1" fmla="*/ 2282589 w 2282589"/>
              <a:gd name="connsiteY1" fmla="*/ 2284263 h 4552527"/>
              <a:gd name="connsiteX2" fmla="*/ 0 w 2282589"/>
              <a:gd name="connsiteY2" fmla="*/ 4552527 h 4552527"/>
              <a:gd name="connsiteX3" fmla="*/ 0 w 2282589"/>
              <a:gd name="connsiteY3" fmla="*/ 0 h 45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589" h="4552527">
                <a:moveTo>
                  <a:pt x="0" y="0"/>
                </a:moveTo>
                <a:lnTo>
                  <a:pt x="2282589" y="2284263"/>
                </a:lnTo>
                <a:lnTo>
                  <a:pt x="0" y="455252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/>
            </a:lvl1pPr>
          </a:lstStyle>
          <a:p>
            <a:pPr marL="0" lvl="0" indent="0"/>
            <a:r>
              <a:rPr lang="en-US" dirty="0" err="1"/>
              <a:t>products_and_services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3767"/>
            <a:ext cx="1512168" cy="291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8276" y="1155364"/>
            <a:ext cx="452985" cy="304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725144"/>
            <a:ext cx="360040" cy="3600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564904"/>
            <a:ext cx="1080120" cy="4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c_customer_seg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547664" y="116632"/>
            <a:ext cx="6120680" cy="36004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830362"/>
            <a:ext cx="3895725" cy="2274049"/>
          </a:xfrm>
          <a:custGeom>
            <a:avLst/>
            <a:gdLst>
              <a:gd name="connsiteX0" fmla="*/ 0 w 3895725"/>
              <a:gd name="connsiteY0" fmla="*/ 0 h 2272886"/>
              <a:gd name="connsiteX1" fmla="*/ 3895725 w 3895725"/>
              <a:gd name="connsiteY1" fmla="*/ 0 h 2272886"/>
              <a:gd name="connsiteX2" fmla="*/ 3895725 w 3895725"/>
              <a:gd name="connsiteY2" fmla="*/ 2272886 h 2272886"/>
              <a:gd name="connsiteX3" fmla="*/ 0 w 3895725"/>
              <a:gd name="connsiteY3" fmla="*/ 2272886 h 2272886"/>
              <a:gd name="connsiteX4" fmla="*/ 0 w 3895725"/>
              <a:gd name="connsiteY4" fmla="*/ 0 h 2272886"/>
              <a:gd name="connsiteX0" fmla="*/ 0 w 3895725"/>
              <a:gd name="connsiteY0" fmla="*/ 0 h 2272886"/>
              <a:gd name="connsiteX1" fmla="*/ 3895725 w 3895725"/>
              <a:gd name="connsiteY1" fmla="*/ 0 h 2272886"/>
              <a:gd name="connsiteX2" fmla="*/ 2308225 w 3895725"/>
              <a:gd name="connsiteY2" fmla="*/ 2272886 h 2272886"/>
              <a:gd name="connsiteX3" fmla="*/ 0 w 3895725"/>
              <a:gd name="connsiteY3" fmla="*/ 2272886 h 2272886"/>
              <a:gd name="connsiteX4" fmla="*/ 0 w 3895725"/>
              <a:gd name="connsiteY4" fmla="*/ 0 h 2272886"/>
              <a:gd name="connsiteX0" fmla="*/ 0 w 3895725"/>
              <a:gd name="connsiteY0" fmla="*/ 0 h 2272886"/>
              <a:gd name="connsiteX1" fmla="*/ 3895725 w 3895725"/>
              <a:gd name="connsiteY1" fmla="*/ 673100 h 2272886"/>
              <a:gd name="connsiteX2" fmla="*/ 2308225 w 3895725"/>
              <a:gd name="connsiteY2" fmla="*/ 2272886 h 2272886"/>
              <a:gd name="connsiteX3" fmla="*/ 0 w 3895725"/>
              <a:gd name="connsiteY3" fmla="*/ 2272886 h 2272886"/>
              <a:gd name="connsiteX4" fmla="*/ 0 w 3895725"/>
              <a:gd name="connsiteY4" fmla="*/ 0 h 2272886"/>
              <a:gd name="connsiteX0" fmla="*/ 1943100 w 3895725"/>
              <a:gd name="connsiteY0" fmla="*/ 50800 h 1599786"/>
              <a:gd name="connsiteX1" fmla="*/ 3895725 w 3895725"/>
              <a:gd name="connsiteY1" fmla="*/ 0 h 1599786"/>
              <a:gd name="connsiteX2" fmla="*/ 2308225 w 3895725"/>
              <a:gd name="connsiteY2" fmla="*/ 1599786 h 1599786"/>
              <a:gd name="connsiteX3" fmla="*/ 0 w 3895725"/>
              <a:gd name="connsiteY3" fmla="*/ 1599786 h 1599786"/>
              <a:gd name="connsiteX4" fmla="*/ 1943100 w 3895725"/>
              <a:gd name="connsiteY4" fmla="*/ 50800 h 1599786"/>
              <a:gd name="connsiteX0" fmla="*/ 0 w 3895725"/>
              <a:gd name="connsiteY0" fmla="*/ 1599786 h 1599786"/>
              <a:gd name="connsiteX1" fmla="*/ 3895725 w 3895725"/>
              <a:gd name="connsiteY1" fmla="*/ 0 h 1599786"/>
              <a:gd name="connsiteX2" fmla="*/ 2308225 w 3895725"/>
              <a:gd name="connsiteY2" fmla="*/ 1599786 h 1599786"/>
              <a:gd name="connsiteX3" fmla="*/ 0 w 3895725"/>
              <a:gd name="connsiteY3" fmla="*/ 1599786 h 1599786"/>
              <a:gd name="connsiteX0" fmla="*/ 0 w 3895725"/>
              <a:gd name="connsiteY0" fmla="*/ 2038718 h 2038718"/>
              <a:gd name="connsiteX1" fmla="*/ 1263651 w 3895725"/>
              <a:gd name="connsiteY1" fmla="*/ 0 h 2038718"/>
              <a:gd name="connsiteX2" fmla="*/ 3895725 w 3895725"/>
              <a:gd name="connsiteY2" fmla="*/ 438932 h 2038718"/>
              <a:gd name="connsiteX3" fmla="*/ 2308225 w 3895725"/>
              <a:gd name="connsiteY3" fmla="*/ 2038718 h 2038718"/>
              <a:gd name="connsiteX4" fmla="*/ 0 w 3895725"/>
              <a:gd name="connsiteY4" fmla="*/ 2038718 h 2038718"/>
              <a:gd name="connsiteX0" fmla="*/ 0 w 3895725"/>
              <a:gd name="connsiteY0" fmla="*/ 2038718 h 2038718"/>
              <a:gd name="connsiteX1" fmla="*/ 1263651 w 3895725"/>
              <a:gd name="connsiteY1" fmla="*/ 0 h 2038718"/>
              <a:gd name="connsiteX2" fmla="*/ 2216151 w 3895725"/>
              <a:gd name="connsiteY2" fmla="*/ 177800 h 2038718"/>
              <a:gd name="connsiteX3" fmla="*/ 3895725 w 3895725"/>
              <a:gd name="connsiteY3" fmla="*/ 438932 h 2038718"/>
              <a:gd name="connsiteX4" fmla="*/ 2308225 w 3895725"/>
              <a:gd name="connsiteY4" fmla="*/ 2038718 h 2038718"/>
              <a:gd name="connsiteX5" fmla="*/ 0 w 3895725"/>
              <a:gd name="connsiteY5" fmla="*/ 2038718 h 2038718"/>
              <a:gd name="connsiteX0" fmla="*/ 0 w 3895725"/>
              <a:gd name="connsiteY0" fmla="*/ 2130515 h 2130515"/>
              <a:gd name="connsiteX1" fmla="*/ 1263651 w 3895725"/>
              <a:gd name="connsiteY1" fmla="*/ 91797 h 2130515"/>
              <a:gd name="connsiteX2" fmla="*/ 3895725 w 3895725"/>
              <a:gd name="connsiteY2" fmla="*/ 530729 h 2130515"/>
              <a:gd name="connsiteX3" fmla="*/ 2308225 w 3895725"/>
              <a:gd name="connsiteY3" fmla="*/ 2130515 h 2130515"/>
              <a:gd name="connsiteX4" fmla="*/ 0 w 3895725"/>
              <a:gd name="connsiteY4" fmla="*/ 2130515 h 2130515"/>
              <a:gd name="connsiteX0" fmla="*/ 0 w 3895725"/>
              <a:gd name="connsiteY0" fmla="*/ 2130515 h 2130515"/>
              <a:gd name="connsiteX1" fmla="*/ 1263651 w 3895725"/>
              <a:gd name="connsiteY1" fmla="*/ 91797 h 2130515"/>
              <a:gd name="connsiteX2" fmla="*/ 3895725 w 3895725"/>
              <a:gd name="connsiteY2" fmla="*/ 530729 h 2130515"/>
              <a:gd name="connsiteX3" fmla="*/ 2308225 w 3895725"/>
              <a:gd name="connsiteY3" fmla="*/ 2130515 h 2130515"/>
              <a:gd name="connsiteX4" fmla="*/ 0 w 3895725"/>
              <a:gd name="connsiteY4" fmla="*/ 2130515 h 2130515"/>
              <a:gd name="connsiteX0" fmla="*/ 0 w 3895725"/>
              <a:gd name="connsiteY0" fmla="*/ 2225384 h 2225384"/>
              <a:gd name="connsiteX1" fmla="*/ 1263651 w 3895725"/>
              <a:gd name="connsiteY1" fmla="*/ 186666 h 2225384"/>
              <a:gd name="connsiteX2" fmla="*/ 3895725 w 3895725"/>
              <a:gd name="connsiteY2" fmla="*/ 625598 h 2225384"/>
              <a:gd name="connsiteX3" fmla="*/ 2308225 w 3895725"/>
              <a:gd name="connsiteY3" fmla="*/ 2225384 h 2225384"/>
              <a:gd name="connsiteX4" fmla="*/ 0 w 3895725"/>
              <a:gd name="connsiteY4" fmla="*/ 2225384 h 2225384"/>
              <a:gd name="connsiteX0" fmla="*/ 0 w 3895725"/>
              <a:gd name="connsiteY0" fmla="*/ 2241756 h 2241756"/>
              <a:gd name="connsiteX1" fmla="*/ 1339851 w 3895725"/>
              <a:gd name="connsiteY1" fmla="*/ 177638 h 2241756"/>
              <a:gd name="connsiteX2" fmla="*/ 3895725 w 3895725"/>
              <a:gd name="connsiteY2" fmla="*/ 641970 h 2241756"/>
              <a:gd name="connsiteX3" fmla="*/ 2308225 w 3895725"/>
              <a:gd name="connsiteY3" fmla="*/ 2241756 h 2241756"/>
              <a:gd name="connsiteX4" fmla="*/ 0 w 3895725"/>
              <a:gd name="connsiteY4" fmla="*/ 2241756 h 2241756"/>
              <a:gd name="connsiteX0" fmla="*/ 0 w 3895725"/>
              <a:gd name="connsiteY0" fmla="*/ 2267212 h 2267212"/>
              <a:gd name="connsiteX1" fmla="*/ 1403351 w 3895725"/>
              <a:gd name="connsiteY1" fmla="*/ 164994 h 2267212"/>
              <a:gd name="connsiteX2" fmla="*/ 3895725 w 3895725"/>
              <a:gd name="connsiteY2" fmla="*/ 667426 h 2267212"/>
              <a:gd name="connsiteX3" fmla="*/ 2308225 w 3895725"/>
              <a:gd name="connsiteY3" fmla="*/ 2267212 h 2267212"/>
              <a:gd name="connsiteX4" fmla="*/ 0 w 3895725"/>
              <a:gd name="connsiteY4" fmla="*/ 2267212 h 2267212"/>
              <a:gd name="connsiteX0" fmla="*/ 0 w 3895725"/>
              <a:gd name="connsiteY0" fmla="*/ 2267212 h 2267212"/>
              <a:gd name="connsiteX1" fmla="*/ 1403351 w 3895725"/>
              <a:gd name="connsiteY1" fmla="*/ 164994 h 2267212"/>
              <a:gd name="connsiteX2" fmla="*/ 3895725 w 3895725"/>
              <a:gd name="connsiteY2" fmla="*/ 667426 h 2267212"/>
              <a:gd name="connsiteX3" fmla="*/ 2308225 w 3895725"/>
              <a:gd name="connsiteY3" fmla="*/ 2267212 h 2267212"/>
              <a:gd name="connsiteX4" fmla="*/ 0 w 3895725"/>
              <a:gd name="connsiteY4" fmla="*/ 2267212 h 2267212"/>
              <a:gd name="connsiteX0" fmla="*/ 0 w 3895725"/>
              <a:gd name="connsiteY0" fmla="*/ 2274049 h 2274049"/>
              <a:gd name="connsiteX1" fmla="*/ 1403351 w 3895725"/>
              <a:gd name="connsiteY1" fmla="*/ 171831 h 2274049"/>
              <a:gd name="connsiteX2" fmla="*/ 3895725 w 3895725"/>
              <a:gd name="connsiteY2" fmla="*/ 674263 h 2274049"/>
              <a:gd name="connsiteX3" fmla="*/ 2308225 w 3895725"/>
              <a:gd name="connsiteY3" fmla="*/ 2274049 h 2274049"/>
              <a:gd name="connsiteX4" fmla="*/ 0 w 3895725"/>
              <a:gd name="connsiteY4" fmla="*/ 2274049 h 22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2274049">
                <a:moveTo>
                  <a:pt x="0" y="2274049"/>
                </a:moveTo>
                <a:cubicBezTo>
                  <a:pt x="31750" y="1179610"/>
                  <a:pt x="723901" y="453470"/>
                  <a:pt x="1403351" y="171831"/>
                </a:cubicBezTo>
                <a:cubicBezTo>
                  <a:pt x="2052638" y="-94800"/>
                  <a:pt x="3112029" y="-135423"/>
                  <a:pt x="3895725" y="674263"/>
                </a:cubicBezTo>
                <a:lnTo>
                  <a:pt x="2308225" y="2274049"/>
                </a:lnTo>
                <a:lnTo>
                  <a:pt x="0" y="2274049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>
                <a:solidFill>
                  <a:schemeClr val="dk1"/>
                </a:solidFill>
              </a:defRPr>
            </a:lvl1pPr>
          </a:lstStyle>
          <a:p>
            <a:pPr marL="0" lvl="0" indent="0"/>
            <a:r>
              <a:rPr lang="en-US" dirty="0"/>
              <a:t>gains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875719" y="1507015"/>
            <a:ext cx="2261931" cy="3206272"/>
          </a:xfrm>
          <a:custGeom>
            <a:avLst/>
            <a:gdLst>
              <a:gd name="connsiteX0" fmla="*/ 0 w 1592006"/>
              <a:gd name="connsiteY0" fmla="*/ 0 h 3225322"/>
              <a:gd name="connsiteX1" fmla="*/ 1592006 w 1592006"/>
              <a:gd name="connsiteY1" fmla="*/ 0 h 3225322"/>
              <a:gd name="connsiteX2" fmla="*/ 1592006 w 1592006"/>
              <a:gd name="connsiteY2" fmla="*/ 3225322 h 3225322"/>
              <a:gd name="connsiteX3" fmla="*/ 0 w 1592006"/>
              <a:gd name="connsiteY3" fmla="*/ 3225322 h 3225322"/>
              <a:gd name="connsiteX4" fmla="*/ 0 w 1592006"/>
              <a:gd name="connsiteY4" fmla="*/ 0 h 3225322"/>
              <a:gd name="connsiteX0" fmla="*/ 0 w 2223832"/>
              <a:gd name="connsiteY0" fmla="*/ 0 h 3225322"/>
              <a:gd name="connsiteX1" fmla="*/ 1592006 w 2223832"/>
              <a:gd name="connsiteY1" fmla="*/ 0 h 3225322"/>
              <a:gd name="connsiteX2" fmla="*/ 2223831 w 2223832"/>
              <a:gd name="connsiteY2" fmla="*/ 1542573 h 3225322"/>
              <a:gd name="connsiteX3" fmla="*/ 1592006 w 2223832"/>
              <a:gd name="connsiteY3" fmla="*/ 3225322 h 3225322"/>
              <a:gd name="connsiteX4" fmla="*/ 0 w 2223832"/>
              <a:gd name="connsiteY4" fmla="*/ 3225322 h 3225322"/>
              <a:gd name="connsiteX5" fmla="*/ 0 w 2223832"/>
              <a:gd name="connsiteY5" fmla="*/ 0 h 3225322"/>
              <a:gd name="connsiteX0" fmla="*/ 0 w 2223832"/>
              <a:gd name="connsiteY0" fmla="*/ 0 h 3225322"/>
              <a:gd name="connsiteX1" fmla="*/ 1592006 w 2223832"/>
              <a:gd name="connsiteY1" fmla="*/ 0 h 3225322"/>
              <a:gd name="connsiteX2" fmla="*/ 2223831 w 2223832"/>
              <a:gd name="connsiteY2" fmla="*/ 1542573 h 3225322"/>
              <a:gd name="connsiteX3" fmla="*/ 1592006 w 2223832"/>
              <a:gd name="connsiteY3" fmla="*/ 3225322 h 3225322"/>
              <a:gd name="connsiteX4" fmla="*/ 0 w 2223832"/>
              <a:gd name="connsiteY4" fmla="*/ 0 h 3225322"/>
              <a:gd name="connsiteX0" fmla="*/ 0 w 2223832"/>
              <a:gd name="connsiteY0" fmla="*/ 1612900 h 3225322"/>
              <a:gd name="connsiteX1" fmla="*/ 1592006 w 2223832"/>
              <a:gd name="connsiteY1" fmla="*/ 0 h 3225322"/>
              <a:gd name="connsiteX2" fmla="*/ 2223831 w 2223832"/>
              <a:gd name="connsiteY2" fmla="*/ 1542573 h 3225322"/>
              <a:gd name="connsiteX3" fmla="*/ 1592006 w 2223832"/>
              <a:gd name="connsiteY3" fmla="*/ 3225322 h 3225322"/>
              <a:gd name="connsiteX4" fmla="*/ 0 w 2223832"/>
              <a:gd name="connsiteY4" fmla="*/ 1612900 h 3225322"/>
              <a:gd name="connsiteX0" fmla="*/ 0 w 1592006"/>
              <a:gd name="connsiteY0" fmla="*/ 1612900 h 3225322"/>
              <a:gd name="connsiteX1" fmla="*/ 1592006 w 1592006"/>
              <a:gd name="connsiteY1" fmla="*/ 0 h 3225322"/>
              <a:gd name="connsiteX2" fmla="*/ 1563431 w 1592006"/>
              <a:gd name="connsiteY2" fmla="*/ 1542573 h 3225322"/>
              <a:gd name="connsiteX3" fmla="*/ 1592006 w 1592006"/>
              <a:gd name="connsiteY3" fmla="*/ 3225322 h 3225322"/>
              <a:gd name="connsiteX4" fmla="*/ 0 w 1592006"/>
              <a:gd name="connsiteY4" fmla="*/ 1612900 h 3225322"/>
              <a:gd name="connsiteX0" fmla="*/ 0 w 1791006"/>
              <a:gd name="connsiteY0" fmla="*/ 1612900 h 3225322"/>
              <a:gd name="connsiteX1" fmla="*/ 1592006 w 1791006"/>
              <a:gd name="connsiteY1" fmla="*/ 0 h 3225322"/>
              <a:gd name="connsiteX2" fmla="*/ 1592006 w 1791006"/>
              <a:gd name="connsiteY2" fmla="*/ 3225322 h 3225322"/>
              <a:gd name="connsiteX3" fmla="*/ 0 w 1791006"/>
              <a:gd name="connsiteY3" fmla="*/ 1612900 h 3225322"/>
              <a:gd name="connsiteX0" fmla="*/ 0 w 2261931"/>
              <a:gd name="connsiteY0" fmla="*/ 1613236 h 3225658"/>
              <a:gd name="connsiteX1" fmla="*/ 1592006 w 2261931"/>
              <a:gd name="connsiteY1" fmla="*/ 336 h 3225658"/>
              <a:gd name="connsiteX2" fmla="*/ 2261931 w 2261931"/>
              <a:gd name="connsiteY2" fmla="*/ 1606409 h 3225658"/>
              <a:gd name="connsiteX3" fmla="*/ 1592006 w 2261931"/>
              <a:gd name="connsiteY3" fmla="*/ 3225658 h 3225658"/>
              <a:gd name="connsiteX4" fmla="*/ 0 w 2261931"/>
              <a:gd name="connsiteY4" fmla="*/ 1613236 h 3225658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03375 h 3215797"/>
              <a:gd name="connsiteX1" fmla="*/ 1592006 w 2261931"/>
              <a:gd name="connsiteY1" fmla="*/ 0 h 3215797"/>
              <a:gd name="connsiteX2" fmla="*/ 2261931 w 2261931"/>
              <a:gd name="connsiteY2" fmla="*/ 1596548 h 3215797"/>
              <a:gd name="connsiteX3" fmla="*/ 1592006 w 2261931"/>
              <a:gd name="connsiteY3" fmla="*/ 3215797 h 3215797"/>
              <a:gd name="connsiteX4" fmla="*/ 0 w 2261931"/>
              <a:gd name="connsiteY4" fmla="*/ 1603375 h 3215797"/>
              <a:gd name="connsiteX0" fmla="*/ 0 w 2261931"/>
              <a:gd name="connsiteY0" fmla="*/ 1593850 h 3206272"/>
              <a:gd name="connsiteX1" fmla="*/ 1592006 w 2261931"/>
              <a:gd name="connsiteY1" fmla="*/ 0 h 3206272"/>
              <a:gd name="connsiteX2" fmla="*/ 2261931 w 2261931"/>
              <a:gd name="connsiteY2" fmla="*/ 1587023 h 3206272"/>
              <a:gd name="connsiteX3" fmla="*/ 1592006 w 2261931"/>
              <a:gd name="connsiteY3" fmla="*/ 3206272 h 3206272"/>
              <a:gd name="connsiteX4" fmla="*/ 0 w 2261931"/>
              <a:gd name="connsiteY4" fmla="*/ 1593850 h 320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931" h="3206272">
                <a:moveTo>
                  <a:pt x="0" y="1593850"/>
                </a:moveTo>
                <a:lnTo>
                  <a:pt x="1592006" y="0"/>
                </a:lnTo>
                <a:cubicBezTo>
                  <a:pt x="2098111" y="574595"/>
                  <a:pt x="2261931" y="1049469"/>
                  <a:pt x="2261931" y="1587023"/>
                </a:cubicBezTo>
                <a:cubicBezTo>
                  <a:pt x="2261931" y="2124577"/>
                  <a:pt x="2015561" y="2841068"/>
                  <a:pt x="1592006" y="3206272"/>
                </a:cubicBezTo>
                <a:lnTo>
                  <a:pt x="0" y="159385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>
                <a:solidFill>
                  <a:schemeClr val="dk1"/>
                </a:solidFill>
              </a:defRPr>
            </a:lvl1pPr>
          </a:lstStyle>
          <a:p>
            <a:pPr marL="0" lvl="0" indent="0"/>
            <a:r>
              <a:rPr lang="en-US" dirty="0"/>
              <a:t>jobs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3110762"/>
            <a:ext cx="3895725" cy="2277678"/>
          </a:xfrm>
          <a:custGeom>
            <a:avLst/>
            <a:gdLst>
              <a:gd name="connsiteX0" fmla="*/ 0 w 3895725"/>
              <a:gd name="connsiteY0" fmla="*/ 0 h 2289901"/>
              <a:gd name="connsiteX1" fmla="*/ 3895725 w 3895725"/>
              <a:gd name="connsiteY1" fmla="*/ 0 h 2289901"/>
              <a:gd name="connsiteX2" fmla="*/ 3895725 w 3895725"/>
              <a:gd name="connsiteY2" fmla="*/ 2289901 h 2289901"/>
              <a:gd name="connsiteX3" fmla="*/ 0 w 3895725"/>
              <a:gd name="connsiteY3" fmla="*/ 2289901 h 2289901"/>
              <a:gd name="connsiteX4" fmla="*/ 0 w 3895725"/>
              <a:gd name="connsiteY4" fmla="*/ 0 h 2289901"/>
              <a:gd name="connsiteX0" fmla="*/ 0 w 3895725"/>
              <a:gd name="connsiteY0" fmla="*/ 0 h 2289901"/>
              <a:gd name="connsiteX1" fmla="*/ 2295525 w 3895725"/>
              <a:gd name="connsiteY1" fmla="*/ 0 h 2289901"/>
              <a:gd name="connsiteX2" fmla="*/ 3895725 w 3895725"/>
              <a:gd name="connsiteY2" fmla="*/ 2289901 h 2289901"/>
              <a:gd name="connsiteX3" fmla="*/ 0 w 3895725"/>
              <a:gd name="connsiteY3" fmla="*/ 2289901 h 2289901"/>
              <a:gd name="connsiteX4" fmla="*/ 0 w 3895725"/>
              <a:gd name="connsiteY4" fmla="*/ 0 h 2289901"/>
              <a:gd name="connsiteX0" fmla="*/ 0 w 3895725"/>
              <a:gd name="connsiteY0" fmla="*/ 0 h 2289901"/>
              <a:gd name="connsiteX1" fmla="*/ 2295525 w 3895725"/>
              <a:gd name="connsiteY1" fmla="*/ 0 h 2289901"/>
              <a:gd name="connsiteX2" fmla="*/ 3895725 w 3895725"/>
              <a:gd name="connsiteY2" fmla="*/ 1604101 h 2289901"/>
              <a:gd name="connsiteX3" fmla="*/ 0 w 3895725"/>
              <a:gd name="connsiteY3" fmla="*/ 2289901 h 2289901"/>
              <a:gd name="connsiteX4" fmla="*/ 0 w 3895725"/>
              <a:gd name="connsiteY4" fmla="*/ 0 h 2289901"/>
              <a:gd name="connsiteX0" fmla="*/ 0 w 3895725"/>
              <a:gd name="connsiteY0" fmla="*/ 0 h 1604101"/>
              <a:gd name="connsiteX1" fmla="*/ 2295525 w 3895725"/>
              <a:gd name="connsiteY1" fmla="*/ 0 h 1604101"/>
              <a:gd name="connsiteX2" fmla="*/ 3895725 w 3895725"/>
              <a:gd name="connsiteY2" fmla="*/ 1604101 h 1604101"/>
              <a:gd name="connsiteX3" fmla="*/ 1663700 w 3895725"/>
              <a:gd name="connsiteY3" fmla="*/ 1451701 h 1604101"/>
              <a:gd name="connsiteX4" fmla="*/ 0 w 3895725"/>
              <a:gd name="connsiteY4" fmla="*/ 0 h 1604101"/>
              <a:gd name="connsiteX0" fmla="*/ 0 w 3895725"/>
              <a:gd name="connsiteY0" fmla="*/ 0 h 1604101"/>
              <a:gd name="connsiteX1" fmla="*/ 2295525 w 3895725"/>
              <a:gd name="connsiteY1" fmla="*/ 0 h 1604101"/>
              <a:gd name="connsiteX2" fmla="*/ 3895725 w 3895725"/>
              <a:gd name="connsiteY2" fmla="*/ 1604101 h 1604101"/>
              <a:gd name="connsiteX3" fmla="*/ 0 w 3895725"/>
              <a:gd name="connsiteY3" fmla="*/ 0 h 1604101"/>
              <a:gd name="connsiteX0" fmla="*/ 0 w 3895725"/>
              <a:gd name="connsiteY0" fmla="*/ 0 h 1915933"/>
              <a:gd name="connsiteX1" fmla="*/ 2295525 w 3895725"/>
              <a:gd name="connsiteY1" fmla="*/ 0 h 1915933"/>
              <a:gd name="connsiteX2" fmla="*/ 3895725 w 3895725"/>
              <a:gd name="connsiteY2" fmla="*/ 1604101 h 1915933"/>
              <a:gd name="connsiteX3" fmla="*/ 1377950 w 3895725"/>
              <a:gd name="connsiteY3" fmla="*/ 1854939 h 1915933"/>
              <a:gd name="connsiteX4" fmla="*/ 0 w 3895725"/>
              <a:gd name="connsiteY4" fmla="*/ 0 h 1915933"/>
              <a:gd name="connsiteX0" fmla="*/ 0 w 3895725"/>
              <a:gd name="connsiteY0" fmla="*/ 0 h 2163481"/>
              <a:gd name="connsiteX1" fmla="*/ 2295525 w 3895725"/>
              <a:gd name="connsiteY1" fmla="*/ 0 h 2163481"/>
              <a:gd name="connsiteX2" fmla="*/ 3895725 w 3895725"/>
              <a:gd name="connsiteY2" fmla="*/ 1604101 h 2163481"/>
              <a:gd name="connsiteX3" fmla="*/ 1377950 w 3895725"/>
              <a:gd name="connsiteY3" fmla="*/ 1854939 h 2163481"/>
              <a:gd name="connsiteX4" fmla="*/ 0 w 3895725"/>
              <a:gd name="connsiteY4" fmla="*/ 0 h 2163481"/>
              <a:gd name="connsiteX0" fmla="*/ 1771 w 3897496"/>
              <a:gd name="connsiteY0" fmla="*/ 0 h 2163481"/>
              <a:gd name="connsiteX1" fmla="*/ 2297296 w 3897496"/>
              <a:gd name="connsiteY1" fmla="*/ 0 h 2163481"/>
              <a:gd name="connsiteX2" fmla="*/ 3897496 w 3897496"/>
              <a:gd name="connsiteY2" fmla="*/ 1604101 h 2163481"/>
              <a:gd name="connsiteX3" fmla="*/ 1379721 w 3897496"/>
              <a:gd name="connsiteY3" fmla="*/ 1854939 h 2163481"/>
              <a:gd name="connsiteX4" fmla="*/ 1771 w 3897496"/>
              <a:gd name="connsiteY4" fmla="*/ 0 h 2163481"/>
              <a:gd name="connsiteX0" fmla="*/ 0 w 3895725"/>
              <a:gd name="connsiteY0" fmla="*/ 0 h 1604101"/>
              <a:gd name="connsiteX1" fmla="*/ 2295525 w 3895725"/>
              <a:gd name="connsiteY1" fmla="*/ 0 h 1604101"/>
              <a:gd name="connsiteX2" fmla="*/ 3895725 w 3895725"/>
              <a:gd name="connsiteY2" fmla="*/ 1604101 h 1604101"/>
              <a:gd name="connsiteX3" fmla="*/ 0 w 3895725"/>
              <a:gd name="connsiteY3" fmla="*/ 0 h 1604101"/>
              <a:gd name="connsiteX0" fmla="*/ 5359 w 3901084"/>
              <a:gd name="connsiteY0" fmla="*/ 0 h 2186151"/>
              <a:gd name="connsiteX1" fmla="*/ 2300884 w 3901084"/>
              <a:gd name="connsiteY1" fmla="*/ 0 h 2186151"/>
              <a:gd name="connsiteX2" fmla="*/ 3901084 w 3901084"/>
              <a:gd name="connsiteY2" fmla="*/ 1604101 h 2186151"/>
              <a:gd name="connsiteX3" fmla="*/ 1472209 w 3901084"/>
              <a:gd name="connsiteY3" fmla="*/ 2121639 h 2186151"/>
              <a:gd name="connsiteX4" fmla="*/ 5359 w 3901084"/>
              <a:gd name="connsiteY4" fmla="*/ 0 h 2186151"/>
              <a:gd name="connsiteX0" fmla="*/ 43 w 3895768"/>
              <a:gd name="connsiteY0" fmla="*/ 0 h 2186151"/>
              <a:gd name="connsiteX1" fmla="*/ 2295568 w 3895768"/>
              <a:gd name="connsiteY1" fmla="*/ 0 h 2186151"/>
              <a:gd name="connsiteX2" fmla="*/ 3895768 w 3895768"/>
              <a:gd name="connsiteY2" fmla="*/ 1604101 h 2186151"/>
              <a:gd name="connsiteX3" fmla="*/ 1466893 w 3895768"/>
              <a:gd name="connsiteY3" fmla="*/ 2121639 h 2186151"/>
              <a:gd name="connsiteX4" fmla="*/ 43 w 3895768"/>
              <a:gd name="connsiteY4" fmla="*/ 0 h 2186151"/>
              <a:gd name="connsiteX0" fmla="*/ 43 w 3895768"/>
              <a:gd name="connsiteY0" fmla="*/ 0 h 2265420"/>
              <a:gd name="connsiteX1" fmla="*/ 2295568 w 3895768"/>
              <a:gd name="connsiteY1" fmla="*/ 0 h 2265420"/>
              <a:gd name="connsiteX2" fmla="*/ 3895768 w 3895768"/>
              <a:gd name="connsiteY2" fmla="*/ 1604101 h 2265420"/>
              <a:gd name="connsiteX3" fmla="*/ 1466893 w 3895768"/>
              <a:gd name="connsiteY3" fmla="*/ 2121639 h 2265420"/>
              <a:gd name="connsiteX4" fmla="*/ 43 w 3895768"/>
              <a:gd name="connsiteY4" fmla="*/ 0 h 2265420"/>
              <a:gd name="connsiteX0" fmla="*/ 40 w 3895765"/>
              <a:gd name="connsiteY0" fmla="*/ 0 h 2284124"/>
              <a:gd name="connsiteX1" fmla="*/ 2295565 w 3895765"/>
              <a:gd name="connsiteY1" fmla="*/ 0 h 2284124"/>
              <a:gd name="connsiteX2" fmla="*/ 3895765 w 3895765"/>
              <a:gd name="connsiteY2" fmla="*/ 1604101 h 2284124"/>
              <a:gd name="connsiteX3" fmla="*/ 1530390 w 3895765"/>
              <a:gd name="connsiteY3" fmla="*/ 2147039 h 2284124"/>
              <a:gd name="connsiteX4" fmla="*/ 40 w 3895765"/>
              <a:gd name="connsiteY4" fmla="*/ 0 h 2284124"/>
              <a:gd name="connsiteX0" fmla="*/ 0 w 3895725"/>
              <a:gd name="connsiteY0" fmla="*/ 0 h 2284124"/>
              <a:gd name="connsiteX1" fmla="*/ 2295525 w 3895725"/>
              <a:gd name="connsiteY1" fmla="*/ 0 h 2284124"/>
              <a:gd name="connsiteX2" fmla="*/ 3895725 w 3895725"/>
              <a:gd name="connsiteY2" fmla="*/ 1604101 h 2284124"/>
              <a:gd name="connsiteX3" fmla="*/ 1530350 w 3895725"/>
              <a:gd name="connsiteY3" fmla="*/ 2147039 h 2284124"/>
              <a:gd name="connsiteX4" fmla="*/ 0 w 3895725"/>
              <a:gd name="connsiteY4" fmla="*/ 0 h 2284124"/>
              <a:gd name="connsiteX0" fmla="*/ 0 w 3895725"/>
              <a:gd name="connsiteY0" fmla="*/ 0 h 2265420"/>
              <a:gd name="connsiteX1" fmla="*/ 2295525 w 3895725"/>
              <a:gd name="connsiteY1" fmla="*/ 0 h 2265420"/>
              <a:gd name="connsiteX2" fmla="*/ 3895725 w 3895725"/>
              <a:gd name="connsiteY2" fmla="*/ 1604101 h 2265420"/>
              <a:gd name="connsiteX3" fmla="*/ 1479550 w 3895725"/>
              <a:gd name="connsiteY3" fmla="*/ 2121639 h 2265420"/>
              <a:gd name="connsiteX4" fmla="*/ 0 w 3895725"/>
              <a:gd name="connsiteY4" fmla="*/ 0 h 2265420"/>
              <a:gd name="connsiteX0" fmla="*/ 0 w 3895725"/>
              <a:gd name="connsiteY0" fmla="*/ 0 h 2277678"/>
              <a:gd name="connsiteX1" fmla="*/ 2295525 w 3895725"/>
              <a:gd name="connsiteY1" fmla="*/ 0 h 2277678"/>
              <a:gd name="connsiteX2" fmla="*/ 3895725 w 3895725"/>
              <a:gd name="connsiteY2" fmla="*/ 1604101 h 2277678"/>
              <a:gd name="connsiteX3" fmla="*/ 1479550 w 3895725"/>
              <a:gd name="connsiteY3" fmla="*/ 2121639 h 2277678"/>
              <a:gd name="connsiteX4" fmla="*/ 0 w 3895725"/>
              <a:gd name="connsiteY4" fmla="*/ 0 h 2277678"/>
              <a:gd name="connsiteX0" fmla="*/ 0 w 3895725"/>
              <a:gd name="connsiteY0" fmla="*/ 0 h 2277678"/>
              <a:gd name="connsiteX1" fmla="*/ 2295525 w 3895725"/>
              <a:gd name="connsiteY1" fmla="*/ 0 h 2277678"/>
              <a:gd name="connsiteX2" fmla="*/ 3895725 w 3895725"/>
              <a:gd name="connsiteY2" fmla="*/ 1604101 h 2277678"/>
              <a:gd name="connsiteX3" fmla="*/ 1479550 w 3895725"/>
              <a:gd name="connsiteY3" fmla="*/ 2121639 h 2277678"/>
              <a:gd name="connsiteX4" fmla="*/ 0 w 3895725"/>
              <a:gd name="connsiteY4" fmla="*/ 0 h 227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2277678">
                <a:moveTo>
                  <a:pt x="0" y="0"/>
                </a:moveTo>
                <a:lnTo>
                  <a:pt x="2295525" y="0"/>
                </a:lnTo>
                <a:lnTo>
                  <a:pt x="3895725" y="1604101"/>
                </a:lnTo>
                <a:cubicBezTo>
                  <a:pt x="3088746" y="2370457"/>
                  <a:pt x="2128838" y="2388989"/>
                  <a:pt x="1479550" y="2121639"/>
                </a:cubicBezTo>
                <a:cubicBezTo>
                  <a:pt x="830263" y="1854289"/>
                  <a:pt x="12171" y="1223556"/>
                  <a:pt x="0" y="0"/>
                </a:cubicBez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>
                <a:solidFill>
                  <a:schemeClr val="dk1"/>
                </a:solidFill>
              </a:defRPr>
            </a:lvl1pPr>
          </a:lstStyle>
          <a:p>
            <a:pPr marL="0" lvl="0" indent="0"/>
            <a:r>
              <a:rPr lang="en-US" dirty="0"/>
              <a:t>pains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3767"/>
            <a:ext cx="1512168" cy="291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1459830"/>
            <a:ext cx="409641" cy="327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39610" y="2492896"/>
            <a:ext cx="492830" cy="4649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9344" y="3677351"/>
            <a:ext cx="409642" cy="3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1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KaPoRyZe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Klíčová partnerství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Klíčové</a:t>
            </a:r>
            <a:r>
              <a:rPr lang="en-US" dirty="0"/>
              <a:t> </a:t>
            </a:r>
            <a:r>
              <a:rPr lang="en-US" dirty="0" err="1"/>
              <a:t>činnosti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Poskytovaná hodnota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Klíčové zdroje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Struktura nákladů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Zdroje příjmů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Vztahy se zákazníky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Distribuční</a:t>
            </a:r>
            <a:r>
              <a:rPr lang="en-US" dirty="0"/>
              <a:t> </a:t>
            </a:r>
            <a:r>
              <a:rPr lang="en-US" dirty="0" err="1"/>
              <a:t>kanály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Zákaznické segmenty</a:t>
            </a:r>
          </a:p>
        </p:txBody>
      </p:sp>
      <p:sp>
        <p:nvSpPr>
          <p:cNvPr id="12" name="AutoShape 11"/>
          <p:cNvSpPr/>
          <p:nvPr/>
        </p:nvSpPr>
        <p:spPr>
          <a:xfrm>
            <a:off x="2396823" y="1889517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Správa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redakčního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systému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3" name="AutoShape 12"/>
          <p:cNvSpPr/>
          <p:nvPr/>
        </p:nvSpPr>
        <p:spPr>
          <a:xfrm>
            <a:off x="2930043" y="59563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Energie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4" name="AutoShape 13"/>
          <p:cNvSpPr/>
          <p:nvPr/>
        </p:nvSpPr>
        <p:spPr>
          <a:xfrm>
            <a:off x="749300" y="59563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Reklamy</a:t>
            </a:r>
          </a:p>
        </p:txBody>
      </p:sp>
      <p:sp>
        <p:nvSpPr>
          <p:cNvPr id="15" name="AutoShape 14"/>
          <p:cNvSpPr/>
          <p:nvPr/>
        </p:nvSpPr>
        <p:spPr>
          <a:xfrm>
            <a:off x="5969000" y="1422400"/>
            <a:ext cx="979264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Spolutvorba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6" name="AutoShape 15"/>
          <p:cNvSpPr/>
          <p:nvPr/>
        </p:nvSpPr>
        <p:spPr>
          <a:xfrm>
            <a:off x="496334" y="1284710"/>
            <a:ext cx="9017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Poskytovatel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malwaru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7" name="AutoShape 16"/>
          <p:cNvSpPr/>
          <p:nvPr/>
        </p:nvSpPr>
        <p:spPr>
          <a:xfrm>
            <a:off x="1930400" y="3505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Fyzické</a:t>
            </a:r>
          </a:p>
        </p:txBody>
      </p:sp>
      <p:sp>
        <p:nvSpPr>
          <p:cNvPr id="18" name="AutoShape 17"/>
          <p:cNvSpPr/>
          <p:nvPr/>
        </p:nvSpPr>
        <p:spPr>
          <a:xfrm>
            <a:off x="6247838" y="58547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Správa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systému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9" name="AutoShape 18"/>
          <p:cNvSpPr/>
          <p:nvPr/>
        </p:nvSpPr>
        <p:spPr>
          <a:xfrm>
            <a:off x="6000372" y="3400239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cs-CZ" sz="800" b="1" dirty="0">
                <a:solidFill>
                  <a:srgbClr val="000000"/>
                </a:solidFill>
                <a:latin typeface="Helvetica"/>
              </a:rPr>
              <a:t>Internet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0" name="AutoShape 19"/>
          <p:cNvSpPr/>
          <p:nvPr/>
        </p:nvSpPr>
        <p:spPr>
          <a:xfrm>
            <a:off x="2307251" y="1193799"/>
            <a:ext cx="893149" cy="529625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Tvorba redakčního systému</a:t>
            </a:r>
          </a:p>
        </p:txBody>
      </p:sp>
      <p:sp>
        <p:nvSpPr>
          <p:cNvPr id="21" name="AutoShape 20"/>
          <p:cNvSpPr/>
          <p:nvPr/>
        </p:nvSpPr>
        <p:spPr>
          <a:xfrm>
            <a:off x="2832100" y="3505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Lidské</a:t>
            </a:r>
          </a:p>
        </p:txBody>
      </p:sp>
      <p:sp>
        <p:nvSpPr>
          <p:cNvPr id="22" name="AutoShape 21"/>
          <p:cNvSpPr/>
          <p:nvPr/>
        </p:nvSpPr>
        <p:spPr>
          <a:xfrm>
            <a:off x="4229100" y="22606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Helvetica"/>
              </a:rPr>
              <a:t>Design</a:t>
            </a:r>
          </a:p>
        </p:txBody>
      </p:sp>
      <p:sp>
        <p:nvSpPr>
          <p:cNvPr id="23" name="AutoShape 22"/>
          <p:cNvSpPr/>
          <p:nvPr/>
        </p:nvSpPr>
        <p:spPr>
          <a:xfrm>
            <a:off x="1943100" y="44450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Duševní</a:t>
            </a:r>
          </a:p>
        </p:txBody>
      </p:sp>
      <p:sp>
        <p:nvSpPr>
          <p:cNvPr id="24" name="AutoShape 23"/>
          <p:cNvSpPr/>
          <p:nvPr/>
        </p:nvSpPr>
        <p:spPr>
          <a:xfrm>
            <a:off x="582423" y="2186832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Dodavatel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hardware</a:t>
            </a:r>
          </a:p>
        </p:txBody>
      </p:sp>
      <p:sp>
        <p:nvSpPr>
          <p:cNvPr id="25" name="AutoShape 24"/>
          <p:cNvSpPr/>
          <p:nvPr/>
        </p:nvSpPr>
        <p:spPr>
          <a:xfrm>
            <a:off x="7497032" y="1287224"/>
            <a:ext cx="1440160" cy="841648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Zákazníci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kteří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chtějí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provozovat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redakční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systém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7" name="AutoShape 26"/>
          <p:cNvSpPr/>
          <p:nvPr/>
        </p:nvSpPr>
        <p:spPr>
          <a:xfrm>
            <a:off x="4914900" y="5854700"/>
            <a:ext cx="10541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Zprostředkování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domény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9" name="AutoShape 28"/>
          <p:cNvSpPr/>
          <p:nvPr/>
        </p:nvSpPr>
        <p:spPr>
          <a:xfrm>
            <a:off x="2832100" y="44450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Finanční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0" name="AutoShape 29"/>
          <p:cNvSpPr/>
          <p:nvPr/>
        </p:nvSpPr>
        <p:spPr>
          <a:xfrm>
            <a:off x="4275264" y="3133928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Pohodlnost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1" name="AutoShape 30"/>
          <p:cNvSpPr/>
          <p:nvPr/>
        </p:nvSpPr>
        <p:spPr>
          <a:xfrm>
            <a:off x="557620" y="3088954"/>
            <a:ext cx="874564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Poskytovatel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domény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2" name="AutoShape 31"/>
          <p:cNvSpPr/>
          <p:nvPr/>
        </p:nvSpPr>
        <p:spPr>
          <a:xfrm>
            <a:off x="1778000" y="59563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Domény</a:t>
            </a:r>
          </a:p>
        </p:txBody>
      </p:sp>
      <p:sp>
        <p:nvSpPr>
          <p:cNvPr id="33" name="AutoShape 32"/>
          <p:cNvSpPr/>
          <p:nvPr/>
        </p:nvSpPr>
        <p:spPr>
          <a:xfrm>
            <a:off x="4161972" y="1384300"/>
            <a:ext cx="892064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Spolehlivost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4" name="Obdélník 33"/>
          <p:cNvSpPr/>
          <p:nvPr/>
        </p:nvSpPr>
        <p:spPr>
          <a:xfrm>
            <a:off x="107504" y="116632"/>
            <a:ext cx="1835596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241381"/>
      </p:ext>
    </p:extLst>
  </p:cSld>
  <p:clrMapOvr>
    <a:masterClrMapping/>
  </p:clrMapOvr>
</p:sld>
</file>

<file path=ppt/theme/theme1.xml><?xml version="1.0" encoding="utf-8"?>
<a:theme xmlns:a="http://schemas.openxmlformats.org/drawingml/2006/main" name="canva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56</Words>
  <Application>Microsoft Office PowerPoint</Application>
  <PresentationFormat>Předvádění na obrazovce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canvas_template</vt:lpstr>
      <vt:lpstr>KaPoRyZe</vt:lpstr>
    </vt:vector>
  </TitlesOfParts>
  <Company>UNIL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KaPoRyZe</dc:title>
  <dc:creator>Boris Fritscher</dc:creator>
  <cp:lastModifiedBy>František Kaša</cp:lastModifiedBy>
  <cp:revision>44</cp:revision>
  <dcterms:created xsi:type="dcterms:W3CDTF">2012-01-09T21:53:36Z</dcterms:created>
  <dcterms:modified xsi:type="dcterms:W3CDTF">2016-10-13T09:07:14Z</dcterms:modified>
</cp:coreProperties>
</file>