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256" r:id="rId2"/>
    <p:sldId id="257" r:id="rId3"/>
    <p:sldId id="264" r:id="rId4"/>
    <p:sldId id="258" r:id="rId5"/>
    <p:sldId id="259" r:id="rId6"/>
    <p:sldId id="262" r:id="rId7"/>
    <p:sldId id="263" r:id="rId8"/>
    <p:sldId id="260" r:id="rId9"/>
    <p:sldId id="261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81C85-5648-44A1-BA6F-89F856D72038}" type="datetimeFigureOut">
              <a:rPr lang="cs-CZ" smtClean="0"/>
              <a:pPr/>
              <a:t>2.1.2017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7634D-9361-4966-BD97-B3988981ACAC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9412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7634D-9361-4966-BD97-B3988981ACAC}" type="slidenum">
              <a:rPr lang="cs-CZ" smtClean="0"/>
              <a:pPr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úhlý trojúhe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lný tvar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lný tvar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lný tvar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Přímá spojovací čár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pro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FD9C803-E10A-47CE-A90B-B0E489C7F960}" type="datetimeFigureOut">
              <a:rPr lang="cs-CZ" smtClean="0"/>
              <a:pPr/>
              <a:t>2.1.2017</a:t>
            </a:fld>
            <a:endParaRPr lang="cs-CZ" dirty="0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cs-CZ" dirty="0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378C2AC-CE45-440E-9DEB-62B2A1036EF7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D9C803-E10A-47CE-A90B-B0E489C7F960}" type="datetimeFigureOut">
              <a:rPr lang="cs-CZ" smtClean="0"/>
              <a:pPr/>
              <a:t>2.1.2017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8C2AC-CE45-440E-9DEB-62B2A1036EF7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D9C803-E10A-47CE-A90B-B0E489C7F960}" type="datetimeFigureOut">
              <a:rPr lang="cs-CZ" smtClean="0"/>
              <a:pPr/>
              <a:t>2.1.2017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8C2AC-CE45-440E-9DEB-62B2A1036EF7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D9C803-E10A-47CE-A90B-B0E489C7F960}" type="datetimeFigureOut">
              <a:rPr lang="cs-CZ" smtClean="0"/>
              <a:pPr/>
              <a:t>2.1.2017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8C2AC-CE45-440E-9DEB-62B2A1036EF7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D9C803-E10A-47CE-A90B-B0E489C7F960}" type="datetimeFigureOut">
              <a:rPr lang="cs-CZ" smtClean="0"/>
              <a:pPr/>
              <a:t>2.1.2017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8C2AC-CE45-440E-9DEB-62B2A1036EF7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7" name="Dvojitá šip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vojitá šip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D9C803-E10A-47CE-A90B-B0E489C7F960}" type="datetimeFigureOut">
              <a:rPr lang="cs-CZ" smtClean="0"/>
              <a:pPr/>
              <a:t>2.1.2017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8C2AC-CE45-440E-9DEB-62B2A1036EF7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D9C803-E10A-47CE-A90B-B0E489C7F960}" type="datetimeFigureOut">
              <a:rPr lang="cs-CZ" smtClean="0"/>
              <a:pPr/>
              <a:t>2.1.2017</a:t>
            </a:fld>
            <a:endParaRPr lang="cs-CZ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8C2AC-CE45-440E-9DEB-62B2A1036EF7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D9C803-E10A-47CE-A90B-B0E489C7F960}" type="datetimeFigureOut">
              <a:rPr lang="cs-CZ" smtClean="0"/>
              <a:pPr/>
              <a:t>2.1.2017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8C2AC-CE45-440E-9DEB-62B2A1036EF7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D9C803-E10A-47CE-A90B-B0E489C7F960}" type="datetimeFigureOut">
              <a:rPr lang="cs-CZ" smtClean="0"/>
              <a:pPr/>
              <a:t>2.1.2017</a:t>
            </a:fld>
            <a:endParaRPr lang="cs-CZ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8C2AC-CE45-440E-9DEB-62B2A1036EF7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FD9C803-E10A-47CE-A90B-B0E489C7F960}" type="datetimeFigureOut">
              <a:rPr lang="cs-CZ" smtClean="0"/>
              <a:pPr/>
              <a:t>2.1.2017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8C2AC-CE45-440E-9DEB-62B2A1036EF7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FD9C803-E10A-47CE-A90B-B0E489C7F960}" type="datetimeFigureOut">
              <a:rPr lang="cs-CZ" smtClean="0"/>
              <a:pPr/>
              <a:t>2.1.2017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378C2AC-CE45-440E-9DEB-62B2A1036EF7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8" name="Volný tvar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lný tvar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úhlý trojúhe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Přímá spojovací čár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vojitá šip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vojitá šip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lný tvar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lný tvar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úhlý trojúhe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Přímá spojovací čár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pro nadpis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0" name="Zástupný symbol pro tex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FD9C803-E10A-47CE-A90B-B0E489C7F960}" type="datetimeFigureOut">
              <a:rPr lang="cs-CZ" smtClean="0"/>
              <a:pPr/>
              <a:t>2.1.2017</a:t>
            </a:fld>
            <a:endParaRPr lang="cs-CZ" dirty="0"/>
          </a:p>
        </p:txBody>
      </p:sp>
      <p:sp>
        <p:nvSpPr>
          <p:cNvPr id="22" name="Zástupný symbol pro zápatí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cs-CZ" dirty="0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378C2AC-CE45-440E-9DEB-62B2A1036EF7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testbecreate.8u.cz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1428736"/>
            <a:ext cx="9072594" cy="2928958"/>
          </a:xfrm>
        </p:spPr>
        <p:txBody>
          <a:bodyPr>
            <a:normAutofit fontScale="90000"/>
          </a:bodyPr>
          <a:lstStyle/>
          <a:p>
            <a:pPr algn="ctr"/>
            <a:r>
              <a:rPr lang="cs-CZ" sz="5400" dirty="0" smtClean="0"/>
              <a:t>Sprint číslo 2</a:t>
            </a:r>
            <a:br>
              <a:rPr lang="cs-CZ" sz="5400" dirty="0" smtClean="0"/>
            </a:br>
            <a:r>
              <a:rPr lang="cs-CZ" sz="5400" dirty="0" smtClean="0"/>
              <a:t>				</a:t>
            </a:r>
            <a:br>
              <a:rPr lang="cs-CZ" sz="5400" dirty="0" smtClean="0"/>
            </a:br>
            <a:r>
              <a:rPr lang="cs-CZ" dirty="0" err="1" smtClean="0"/>
              <a:t>KaPoRyZe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RSP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0" y="6315068"/>
            <a:ext cx="7429552" cy="542932"/>
          </a:xfrm>
        </p:spPr>
        <p:txBody>
          <a:bodyPr>
            <a:normAutofit fontScale="92500"/>
          </a:bodyPr>
          <a:lstStyle/>
          <a:p>
            <a:pPr algn="ctr"/>
            <a:r>
              <a:rPr lang="cs-CZ" sz="2000" b="1" dirty="0" smtClean="0"/>
              <a:t>František Kaša, Marek </a:t>
            </a:r>
            <a:r>
              <a:rPr lang="cs-CZ" sz="2000" b="1" dirty="0"/>
              <a:t>P</a:t>
            </a:r>
            <a:r>
              <a:rPr lang="cs-CZ" sz="2000" b="1" dirty="0" smtClean="0"/>
              <a:t>ojer, Patrik Rychetský, Pavel Zeman</a:t>
            </a:r>
            <a:endParaRPr lang="cs-CZ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500042"/>
            <a:ext cx="7429552" cy="522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571480"/>
            <a:ext cx="7286676" cy="5060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500034" y="2571744"/>
            <a:ext cx="8229600" cy="2357454"/>
          </a:xfrm>
        </p:spPr>
        <p:txBody>
          <a:bodyPr/>
          <a:lstStyle/>
          <a:p>
            <a:pPr algn="ctr">
              <a:buNone/>
            </a:pPr>
            <a:r>
              <a:rPr lang="cs-CZ" b="1" dirty="0" smtClean="0">
                <a:solidFill>
                  <a:srgbClr val="FF0000"/>
                </a:solidFill>
                <a:hlinkClick r:id="rId2"/>
              </a:rPr>
              <a:t>Klikni na mě :)</a:t>
            </a:r>
            <a:endParaRPr lang="cs-CZ" b="1" dirty="0">
              <a:solidFill>
                <a:srgbClr val="FF0000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smtClean="0"/>
              <a:t>Odkaz na systém </a:t>
            </a:r>
            <a:r>
              <a:rPr lang="cs-CZ" dirty="0" err="1" smtClean="0"/>
              <a:t>KaPoRyZe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571472" y="2778303"/>
            <a:ext cx="8229600" cy="1519044"/>
          </a:xfrm>
        </p:spPr>
        <p:txBody>
          <a:bodyPr/>
          <a:lstStyle/>
          <a:p>
            <a:pPr algn="ctr">
              <a:buNone/>
            </a:pPr>
            <a:r>
              <a:rPr lang="cs-CZ" smtClean="0"/>
              <a:t>Děkujeme </a:t>
            </a:r>
            <a:r>
              <a:rPr lang="cs-CZ" dirty="0" smtClean="0"/>
              <a:t>za pozornost</a:t>
            </a: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571472" y="1571612"/>
            <a:ext cx="8229600" cy="1143000"/>
          </a:xfrm>
        </p:spPr>
        <p:txBody>
          <a:bodyPr/>
          <a:lstStyle/>
          <a:p>
            <a:pPr algn="ctr"/>
            <a:r>
              <a:rPr lang="cs-CZ" dirty="0" smtClean="0"/>
              <a:t>Konec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cs-CZ" dirty="0" smtClean="0"/>
              <a:t>Vytvoření redakčního systému</a:t>
            </a:r>
          </a:p>
          <a:p>
            <a:pPr lvl="1">
              <a:lnSpc>
                <a:spcPct val="170000"/>
              </a:lnSpc>
            </a:pPr>
            <a:r>
              <a:rPr lang="cs-CZ" dirty="0" smtClean="0"/>
              <a:t>2 stupně přihlášení</a:t>
            </a:r>
          </a:p>
          <a:p>
            <a:pPr lvl="1">
              <a:lnSpc>
                <a:spcPct val="170000"/>
              </a:lnSpc>
            </a:pPr>
            <a:r>
              <a:rPr lang="cs-CZ" dirty="0"/>
              <a:t>v</a:t>
            </a:r>
            <a:r>
              <a:rPr lang="cs-CZ" dirty="0" smtClean="0"/>
              <a:t>ytvoření přehledného menu</a:t>
            </a:r>
          </a:p>
          <a:p>
            <a:pPr lvl="1">
              <a:lnSpc>
                <a:spcPct val="170000"/>
              </a:lnSpc>
            </a:pPr>
            <a:r>
              <a:rPr lang="cs-CZ" dirty="0"/>
              <a:t>m</a:t>
            </a:r>
            <a:r>
              <a:rPr lang="cs-CZ" dirty="0" smtClean="0"/>
              <a:t>ožnost registrace</a:t>
            </a:r>
          </a:p>
          <a:p>
            <a:pPr lvl="1">
              <a:lnSpc>
                <a:spcPct val="170000"/>
              </a:lnSpc>
            </a:pPr>
            <a:r>
              <a:rPr lang="cs-CZ" dirty="0"/>
              <a:t>m</a:t>
            </a:r>
            <a:r>
              <a:rPr lang="cs-CZ" dirty="0" smtClean="0"/>
              <a:t>ožnost přidávat a editovat články</a:t>
            </a:r>
          </a:p>
          <a:p>
            <a:pPr lvl="1">
              <a:lnSpc>
                <a:spcPct val="170000"/>
              </a:lnSpc>
            </a:pPr>
            <a:r>
              <a:rPr lang="cs-CZ" dirty="0"/>
              <a:t>m</a:t>
            </a:r>
            <a:r>
              <a:rPr lang="cs-CZ" dirty="0" smtClean="0"/>
              <a:t>ožnost přidávat a editovat příspěvky</a:t>
            </a:r>
          </a:p>
          <a:p>
            <a:pPr lvl="1">
              <a:lnSpc>
                <a:spcPct val="170000"/>
              </a:lnSpc>
            </a:pPr>
            <a:r>
              <a:rPr lang="cs-CZ" dirty="0"/>
              <a:t>m</a:t>
            </a:r>
            <a:r>
              <a:rPr lang="cs-CZ" dirty="0" smtClean="0"/>
              <a:t>ožnost přidávat a editovat produkty</a:t>
            </a:r>
          </a:p>
          <a:p>
            <a:pPr lvl="2"/>
            <a:endParaRPr lang="cs-CZ" dirty="0" smtClean="0"/>
          </a:p>
          <a:p>
            <a:pPr lvl="2"/>
            <a:endParaRPr lang="cs-CZ" dirty="0" smtClean="0"/>
          </a:p>
          <a:p>
            <a:pPr lvl="2"/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Projekt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85720" y="1481328"/>
            <a:ext cx="840108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cs-CZ" dirty="0" smtClean="0"/>
              <a:t>Vytvoření článků</a:t>
            </a:r>
          </a:p>
          <a:p>
            <a:pPr>
              <a:lnSpc>
                <a:spcPct val="150000"/>
              </a:lnSpc>
            </a:pPr>
            <a:r>
              <a:rPr lang="cs-CZ" dirty="0" smtClean="0"/>
              <a:t>Vytvoření příspěvků </a:t>
            </a:r>
          </a:p>
          <a:p>
            <a:pPr>
              <a:lnSpc>
                <a:spcPct val="150000"/>
              </a:lnSpc>
            </a:pPr>
            <a:r>
              <a:rPr lang="cs-CZ" dirty="0" smtClean="0"/>
              <a:t>Vytvoření produktů</a:t>
            </a:r>
          </a:p>
          <a:p>
            <a:pPr>
              <a:lnSpc>
                <a:spcPct val="150000"/>
              </a:lnSpc>
            </a:pPr>
            <a:r>
              <a:rPr lang="cs-CZ" dirty="0" smtClean="0"/>
              <a:t>Návrh a tvorba grafického stylu</a:t>
            </a:r>
          </a:p>
          <a:p>
            <a:pPr>
              <a:lnSpc>
                <a:spcPct val="150000"/>
              </a:lnSpc>
            </a:pPr>
            <a:r>
              <a:rPr lang="cs-CZ" dirty="0" smtClean="0"/>
              <a:t>Komplementace a testování systému</a:t>
            </a:r>
          </a:p>
          <a:p>
            <a:pPr>
              <a:lnSpc>
                <a:spcPct val="150000"/>
              </a:lnSpc>
            </a:pPr>
            <a:r>
              <a:rPr lang="cs-CZ" dirty="0" smtClean="0"/>
              <a:t>Administrátorská a uživatelská dokumentace</a:t>
            </a:r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Plán 2. sprintu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cs-CZ" smtClean="0"/>
              <a:t>Vytvoření větví </a:t>
            </a:r>
            <a:r>
              <a:rPr lang="cs-CZ" dirty="0" smtClean="0"/>
              <a:t>pro každého člena </a:t>
            </a:r>
            <a:endParaRPr lang="cs-CZ" dirty="0" smtClean="0"/>
          </a:p>
          <a:p>
            <a:pPr>
              <a:lnSpc>
                <a:spcPct val="200000"/>
              </a:lnSpc>
            </a:pPr>
            <a:r>
              <a:rPr lang="cs-CZ" dirty="0" smtClean="0"/>
              <a:t>Založení nového </a:t>
            </a:r>
            <a:r>
              <a:rPr lang="cs-CZ" dirty="0" err="1" smtClean="0"/>
              <a:t>issue</a:t>
            </a:r>
            <a:r>
              <a:rPr lang="cs-CZ" dirty="0" smtClean="0"/>
              <a:t> pro komunikaci</a:t>
            </a:r>
          </a:p>
          <a:p>
            <a:pPr>
              <a:lnSpc>
                <a:spcPct val="200000"/>
              </a:lnSpc>
            </a:pPr>
            <a:r>
              <a:rPr lang="cs-CZ" dirty="0" smtClean="0"/>
              <a:t>Více komunikace na </a:t>
            </a:r>
            <a:r>
              <a:rPr lang="cs-CZ" dirty="0" err="1" smtClean="0"/>
              <a:t>Githubu</a:t>
            </a:r>
            <a:endParaRPr lang="cs-CZ" dirty="0" smtClean="0"/>
          </a:p>
          <a:p>
            <a:pPr>
              <a:lnSpc>
                <a:spcPct val="200000"/>
              </a:lnSpc>
            </a:pPr>
            <a:endParaRPr lang="cs-CZ" dirty="0" smtClean="0"/>
          </a:p>
          <a:p>
            <a:pPr>
              <a:lnSpc>
                <a:spcPct val="200000"/>
              </a:lnSpc>
            </a:pPr>
            <a:endParaRPr lang="cs-CZ" dirty="0" smtClean="0"/>
          </a:p>
          <a:p>
            <a:endParaRPr lang="cs-CZ" dirty="0" smtClean="0"/>
          </a:p>
          <a:p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GitHub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8759361" cy="569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14356"/>
            <a:ext cx="8540233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357298"/>
            <a:ext cx="8875630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 smtClean="0"/>
              <a:t>Vytvoření testovacího projektu</a:t>
            </a:r>
          </a:p>
          <a:p>
            <a:pPr>
              <a:lnSpc>
                <a:spcPct val="150000"/>
              </a:lnSpc>
            </a:pPr>
            <a:r>
              <a:rPr lang="cs-CZ" dirty="0" smtClean="0"/>
              <a:t>Vytvoření nového projektu pro sprint 2</a:t>
            </a:r>
          </a:p>
          <a:p>
            <a:pPr>
              <a:lnSpc>
                <a:spcPct val="150000"/>
              </a:lnSpc>
            </a:pPr>
            <a:r>
              <a:rPr lang="cs-CZ" dirty="0" smtClean="0"/>
              <a:t>Lepší rozdělení hodin pro úkoly</a:t>
            </a:r>
          </a:p>
          <a:p>
            <a:pPr>
              <a:lnSpc>
                <a:spcPct val="150000"/>
              </a:lnSpc>
            </a:pPr>
            <a:r>
              <a:rPr lang="cs-CZ" dirty="0" smtClean="0"/>
              <a:t>Doplnění user </a:t>
            </a:r>
            <a:r>
              <a:rPr lang="cs-CZ" dirty="0" err="1" smtClean="0"/>
              <a:t>stories</a:t>
            </a:r>
            <a:endParaRPr lang="cs-CZ" dirty="0" smtClean="0"/>
          </a:p>
          <a:p>
            <a:pPr>
              <a:lnSpc>
                <a:spcPct val="150000"/>
              </a:lnSpc>
            </a:pPr>
            <a:r>
              <a:rPr lang="cs-CZ" dirty="0" smtClean="0"/>
              <a:t>Použití více barev pro lepší odlišení úkolů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SeeNowDo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42918"/>
            <a:ext cx="9001342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hluk">
  <a:themeElements>
    <a:clrScheme name="Shluk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Shluk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Shlu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153</TotalTime>
  <Words>117</Words>
  <Application>Microsoft Office PowerPoint</Application>
  <PresentationFormat>Předvádění na obrazovce (4:3)</PresentationFormat>
  <Paragraphs>35</Paragraphs>
  <Slides>13</Slides>
  <Notes>1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4" baseType="lpstr">
      <vt:lpstr>Shluk</vt:lpstr>
      <vt:lpstr>Sprint číslo 2      KaPoRyZe RSP</vt:lpstr>
      <vt:lpstr>Projekt</vt:lpstr>
      <vt:lpstr>Plán 2. sprintu</vt:lpstr>
      <vt:lpstr>GitHub</vt:lpstr>
      <vt:lpstr>Prezentace aplikace PowerPoint</vt:lpstr>
      <vt:lpstr>Prezentace aplikace PowerPoint</vt:lpstr>
      <vt:lpstr>Prezentace aplikace PowerPoint</vt:lpstr>
      <vt:lpstr>SeeNowDo</vt:lpstr>
      <vt:lpstr>Prezentace aplikace PowerPoint</vt:lpstr>
      <vt:lpstr>Prezentace aplikace PowerPoint</vt:lpstr>
      <vt:lpstr>Prezentace aplikace PowerPoint</vt:lpstr>
      <vt:lpstr>Odkaz na systém KaPoRyZe</vt:lpstr>
      <vt:lpstr>Konec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Redakční systém KaPoRyZe</dc:title>
  <dc:creator>Microsoft</dc:creator>
  <cp:lastModifiedBy>Pavouk</cp:lastModifiedBy>
  <cp:revision>9</cp:revision>
  <dcterms:created xsi:type="dcterms:W3CDTF">2016-11-20T19:19:17Z</dcterms:created>
  <dcterms:modified xsi:type="dcterms:W3CDTF">2017-01-02T09:18:38Z</dcterms:modified>
</cp:coreProperties>
</file>