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1E6DF-2B54-464B-827A-62784DDC2F41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583AE-A08E-4F5C-8F1D-92D140E15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49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583AE-A08E-4F5C-8F1D-92D140E1557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5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3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32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57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16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32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10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74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39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6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6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6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F89-9CB7-4E8F-BF0F-E082AD407365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E93D-A65D-41AD-97D0-72935CE0D3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53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/>
          <a:lstStyle/>
          <a:p>
            <a:r>
              <a:rPr lang="es-ES" dirty="0" err="1" smtClean="0"/>
              <a:t>Aplikazioen</a:t>
            </a:r>
            <a:r>
              <a:rPr lang="es-ES" dirty="0" smtClean="0"/>
              <a:t> </a:t>
            </a:r>
            <a:r>
              <a:rPr lang="es-ES" dirty="0" err="1" smtClean="0"/>
              <a:t>garatze</a:t>
            </a:r>
            <a:r>
              <a:rPr lang="es-ES" dirty="0" smtClean="0"/>
              <a:t> </a:t>
            </a:r>
            <a:r>
              <a:rPr lang="es-ES" dirty="0" err="1" smtClean="0"/>
              <a:t>faseko</a:t>
            </a:r>
            <a:r>
              <a:rPr lang="es-ES" dirty="0" smtClean="0"/>
              <a:t> </a:t>
            </a:r>
            <a:r>
              <a:rPr lang="es-ES" dirty="0" err="1"/>
              <a:t>bizi-zikloa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645024"/>
            <a:ext cx="6400800" cy="1752600"/>
          </a:xfrm>
        </p:spPr>
        <p:txBody>
          <a:bodyPr>
            <a:noAutofit/>
          </a:bodyPr>
          <a:lstStyle/>
          <a:p>
            <a:pPr algn="just"/>
            <a:r>
              <a:rPr lang="es-ES" sz="2400" dirty="0" err="1"/>
              <a:t>Aplikazioak</a:t>
            </a:r>
            <a:r>
              <a:rPr lang="es-ES" sz="2400" dirty="0"/>
              <a:t> </a:t>
            </a:r>
            <a:r>
              <a:rPr lang="es-ES" sz="2400" dirty="0" err="1"/>
              <a:t>garatzeak</a:t>
            </a:r>
            <a:r>
              <a:rPr lang="es-ES" sz="2400" dirty="0"/>
              <a:t> </a:t>
            </a:r>
            <a:r>
              <a:rPr lang="es-ES" sz="2400" dirty="0" err="1"/>
              <a:t>hainbat</a:t>
            </a:r>
            <a:r>
              <a:rPr lang="es-ES" sz="2400" dirty="0"/>
              <a:t> </a:t>
            </a:r>
            <a:r>
              <a:rPr lang="es-ES" sz="2400" dirty="0" err="1"/>
              <a:t>fasetako</a:t>
            </a:r>
            <a:r>
              <a:rPr lang="es-ES" sz="2400" dirty="0"/>
              <a:t> </a:t>
            </a:r>
            <a:r>
              <a:rPr lang="es-ES" sz="2400" dirty="0" err="1"/>
              <a:t>bizi-zikloa</a:t>
            </a:r>
            <a:r>
              <a:rPr lang="es-ES" sz="2400" dirty="0"/>
              <a:t> </a:t>
            </a:r>
            <a:r>
              <a:rPr lang="es-ES" sz="2400" dirty="0" err="1"/>
              <a:t>izaten</a:t>
            </a:r>
            <a:r>
              <a:rPr lang="es-ES" sz="2400" dirty="0"/>
              <a:t> du: </a:t>
            </a:r>
            <a:r>
              <a:rPr lang="es-ES" sz="2400" b="1" dirty="0" err="1"/>
              <a:t>azterketa</a:t>
            </a:r>
            <a:r>
              <a:rPr lang="es-ES" sz="2400" b="1" dirty="0"/>
              <a:t>, </a:t>
            </a:r>
            <a:r>
              <a:rPr lang="es-ES" sz="2400" b="1" dirty="0" err="1"/>
              <a:t>diseinua</a:t>
            </a:r>
            <a:r>
              <a:rPr lang="es-ES" sz="2400" b="1" dirty="0"/>
              <a:t>, </a:t>
            </a:r>
            <a:r>
              <a:rPr lang="es-ES" sz="2400" b="1" dirty="0" err="1"/>
              <a:t>eraikuntza</a:t>
            </a:r>
            <a:r>
              <a:rPr lang="es-ES" sz="2400" b="1" dirty="0"/>
              <a:t>, </a:t>
            </a:r>
            <a:r>
              <a:rPr lang="es-ES" sz="2400" b="1" dirty="0" err="1"/>
              <a:t>probak</a:t>
            </a:r>
            <a:r>
              <a:rPr lang="es-ES" sz="2400" b="1" dirty="0"/>
              <a:t> eta </a:t>
            </a:r>
            <a:r>
              <a:rPr lang="es-ES" sz="2400" b="1" dirty="0" err="1"/>
              <a:t>ezarpena</a:t>
            </a:r>
            <a:r>
              <a:rPr lang="es-ES" sz="2400" b="1" dirty="0"/>
              <a:t>, eta </a:t>
            </a:r>
            <a:r>
              <a:rPr lang="es-ES" sz="2400" b="1" dirty="0" err="1"/>
              <a:t>euskarria</a:t>
            </a:r>
            <a:r>
              <a:rPr lang="es-ES" sz="2400" b="1" dirty="0"/>
              <a:t> eta </a:t>
            </a:r>
            <a:r>
              <a:rPr lang="es-ES" sz="2400" b="1" dirty="0" err="1"/>
              <a:t>mantentze-lanak</a:t>
            </a:r>
            <a:r>
              <a:rPr lang="es-ES" sz="2400" dirty="0"/>
              <a:t>. </a:t>
            </a:r>
            <a:endParaRPr lang="es-ES" sz="2400" dirty="0" smtClean="0"/>
          </a:p>
          <a:p>
            <a:pPr algn="just"/>
            <a:endParaRPr lang="es-ES" sz="2400" dirty="0"/>
          </a:p>
          <a:p>
            <a:pPr algn="just"/>
            <a:r>
              <a:rPr lang="es-ES" sz="2400" dirty="0" smtClean="0"/>
              <a:t>Fase </a:t>
            </a:r>
            <a:r>
              <a:rPr lang="es-ES" sz="2400" dirty="0" err="1"/>
              <a:t>horiek</a:t>
            </a:r>
            <a:r>
              <a:rPr lang="es-ES" sz="2400" dirty="0"/>
              <a:t> </a:t>
            </a:r>
            <a:r>
              <a:rPr lang="es-ES" sz="2400" dirty="0" err="1"/>
              <a:t>egiten</a:t>
            </a:r>
            <a:r>
              <a:rPr lang="es-ES" sz="2400" dirty="0"/>
              <a:t> </a:t>
            </a:r>
            <a:r>
              <a:rPr lang="es-ES" sz="2400" dirty="0" err="1"/>
              <a:t>laguntzeko</a:t>
            </a:r>
            <a:r>
              <a:rPr lang="es-ES" sz="2400" dirty="0"/>
              <a:t>, </a:t>
            </a:r>
            <a:r>
              <a:rPr lang="es-ES" sz="2400" dirty="0" err="1"/>
              <a:t>hainbat</a:t>
            </a:r>
            <a:r>
              <a:rPr lang="es-ES" sz="2400" dirty="0"/>
              <a:t> </a:t>
            </a:r>
            <a:r>
              <a:rPr lang="es-ES" sz="2400" dirty="0" err="1"/>
              <a:t>erreminta</a:t>
            </a:r>
            <a:r>
              <a:rPr lang="es-ES" sz="2400" dirty="0"/>
              <a:t> </a:t>
            </a:r>
            <a:r>
              <a:rPr lang="es-ES" sz="2400" dirty="0" err="1"/>
              <a:t>ditu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65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Aplikazioen</a:t>
            </a:r>
            <a:r>
              <a:rPr lang="es-ES" dirty="0" smtClean="0"/>
              <a:t> </a:t>
            </a:r>
            <a:r>
              <a:rPr lang="es-ES" dirty="0" err="1" smtClean="0"/>
              <a:t>garatze</a:t>
            </a:r>
            <a:r>
              <a:rPr lang="es-ES" dirty="0" smtClean="0"/>
              <a:t> </a:t>
            </a:r>
            <a:r>
              <a:rPr lang="es-ES" dirty="0" err="1" smtClean="0"/>
              <a:t>faseko</a:t>
            </a:r>
            <a:r>
              <a:rPr lang="es-ES" dirty="0" smtClean="0"/>
              <a:t> </a:t>
            </a:r>
            <a:r>
              <a:rPr lang="es-ES" dirty="0" err="1" smtClean="0"/>
              <a:t>bizi-zikloa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353372" y="1340768"/>
            <a:ext cx="25202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Azterketa</a:t>
            </a:r>
            <a:endParaRPr lang="es-E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353372" y="3501008"/>
            <a:ext cx="2520280" cy="7920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Eraikuntza</a:t>
            </a:r>
            <a:endParaRPr lang="es-E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353372" y="2420888"/>
            <a:ext cx="2520280" cy="7920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Diseinua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353372" y="4581128"/>
            <a:ext cx="2520280" cy="7920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Probak</a:t>
            </a:r>
            <a:r>
              <a:rPr lang="es-E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eta </a:t>
            </a:r>
            <a:r>
              <a:rPr lang="es-E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ezarpena</a:t>
            </a:r>
            <a:endParaRPr lang="es-E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344244" y="5661248"/>
            <a:ext cx="2520280" cy="7920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Euskarria</a:t>
            </a:r>
            <a:r>
              <a:rPr lang="es-E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eta </a:t>
            </a:r>
            <a:r>
              <a:rPr lang="es-E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mantentze</a:t>
            </a:r>
            <a:r>
              <a:rPr lang="es-E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lanak</a:t>
            </a:r>
            <a:endParaRPr lang="es-E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0" name="9 Conector recto de flecha"/>
          <p:cNvCxnSpPr>
            <a:stCxn id="4" idx="2"/>
            <a:endCxn id="6" idx="0"/>
          </p:cNvCxnSpPr>
          <p:nvPr/>
        </p:nvCxnSpPr>
        <p:spPr>
          <a:xfrm>
            <a:off x="4613512" y="21328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6" idx="2"/>
            <a:endCxn id="5" idx="0"/>
          </p:cNvCxnSpPr>
          <p:nvPr/>
        </p:nvCxnSpPr>
        <p:spPr>
          <a:xfrm>
            <a:off x="4613512" y="32129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2"/>
            <a:endCxn id="7" idx="0"/>
          </p:cNvCxnSpPr>
          <p:nvPr/>
        </p:nvCxnSpPr>
        <p:spPr>
          <a:xfrm>
            <a:off x="4613512" y="42930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2"/>
            <a:endCxn id="8" idx="0"/>
          </p:cNvCxnSpPr>
          <p:nvPr/>
        </p:nvCxnSpPr>
        <p:spPr>
          <a:xfrm flipH="1">
            <a:off x="4604384" y="5373216"/>
            <a:ext cx="9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4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Aplikazioen</a:t>
            </a:r>
            <a:r>
              <a:rPr lang="es-ES" dirty="0" smtClean="0"/>
              <a:t> </a:t>
            </a:r>
            <a:r>
              <a:rPr lang="es-ES" dirty="0" err="1" smtClean="0"/>
              <a:t>garatze</a:t>
            </a:r>
            <a:r>
              <a:rPr lang="es-ES" dirty="0" smtClean="0"/>
              <a:t> </a:t>
            </a:r>
            <a:r>
              <a:rPr lang="es-ES" dirty="0" err="1" smtClean="0"/>
              <a:t>faseko</a:t>
            </a:r>
            <a:r>
              <a:rPr lang="es-ES" dirty="0" smtClean="0"/>
              <a:t> </a:t>
            </a:r>
            <a:r>
              <a:rPr lang="es-ES" dirty="0" err="1" smtClean="0"/>
              <a:t>bizi-zikloa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sz="2800" b="1" u="sng" dirty="0" err="1" smtClean="0"/>
              <a:t>Azterketa</a:t>
            </a:r>
            <a:r>
              <a:rPr lang="es-ES" sz="2800" b="1" u="sng" dirty="0" smtClean="0"/>
              <a:t>:</a:t>
            </a:r>
            <a:r>
              <a:rPr lang="es-ES" sz="2800" dirty="0" smtClean="0"/>
              <a:t> </a:t>
            </a:r>
            <a:r>
              <a:rPr lang="es-ES" sz="2000" b="1" i="1" dirty="0" err="1" smtClean="0"/>
              <a:t>Eskakizunen</a:t>
            </a:r>
            <a:r>
              <a:rPr lang="es-ES" sz="2000" dirty="0" smtClean="0"/>
              <a:t> </a:t>
            </a:r>
            <a:r>
              <a:rPr lang="es-ES" sz="2000" dirty="0" err="1" smtClean="0"/>
              <a:t>eredu</a:t>
            </a:r>
            <a:r>
              <a:rPr lang="es-ES" sz="2000" dirty="0" smtClean="0"/>
              <a:t> </a:t>
            </a:r>
            <a:r>
              <a:rPr lang="es-ES" sz="2000" dirty="0" err="1" smtClean="0"/>
              <a:t>bat</a:t>
            </a:r>
            <a:r>
              <a:rPr lang="es-ES" sz="2000" dirty="0" smtClean="0"/>
              <a:t> </a:t>
            </a:r>
            <a:r>
              <a:rPr lang="es-ES" sz="2000" dirty="0" err="1"/>
              <a:t>e</a:t>
            </a:r>
            <a:r>
              <a:rPr lang="es-ES" sz="2000" dirty="0" err="1" smtClean="0"/>
              <a:t>raiki</a:t>
            </a:r>
            <a:r>
              <a:rPr lang="es-ES" sz="2000" dirty="0" smtClean="0"/>
              <a:t> </a:t>
            </a:r>
            <a:r>
              <a:rPr lang="es-ES" sz="2000" dirty="0" err="1" smtClean="0"/>
              <a:t>behar</a:t>
            </a:r>
            <a:r>
              <a:rPr lang="es-ES" sz="2000" dirty="0" smtClean="0"/>
              <a:t> da. Etapa </a:t>
            </a:r>
            <a:r>
              <a:rPr lang="es-ES" sz="2000" dirty="0" err="1" smtClean="0"/>
              <a:t>honetan</a:t>
            </a:r>
            <a:r>
              <a:rPr lang="es-ES" sz="2000" dirty="0" smtClean="0"/>
              <a:t> </a:t>
            </a:r>
            <a:r>
              <a:rPr lang="es-ES" sz="2000" dirty="0" err="1" smtClean="0"/>
              <a:t>konpondu</a:t>
            </a:r>
            <a:r>
              <a:rPr lang="es-ES" sz="2000" dirty="0" smtClean="0"/>
              <a:t> </a:t>
            </a:r>
            <a:r>
              <a:rPr lang="es-ES" sz="2000" dirty="0" err="1" smtClean="0"/>
              <a:t>beharreko</a:t>
            </a:r>
            <a:r>
              <a:rPr lang="es-ES" sz="2000" dirty="0" smtClean="0"/>
              <a:t> </a:t>
            </a:r>
            <a:r>
              <a:rPr lang="es-ES" sz="2000" dirty="0" err="1" smtClean="0"/>
              <a:t>arazoa</a:t>
            </a:r>
            <a:r>
              <a:rPr lang="es-ES" sz="2000" dirty="0" smtClean="0"/>
              <a:t> </a:t>
            </a:r>
            <a:r>
              <a:rPr lang="es-ES" sz="2000" dirty="0" err="1" smtClean="0"/>
              <a:t>zehatz-mehatz</a:t>
            </a:r>
            <a:r>
              <a:rPr lang="es-ES" sz="2000" dirty="0" smtClean="0"/>
              <a:t> </a:t>
            </a:r>
            <a:r>
              <a:rPr lang="es-ES" sz="2000" dirty="0" err="1" smtClean="0"/>
              <a:t>ulertu</a:t>
            </a:r>
            <a:r>
              <a:rPr lang="es-ES" sz="2000" dirty="0" smtClean="0"/>
              <a:t> </a:t>
            </a:r>
            <a:r>
              <a:rPr lang="es-ES" sz="2000" dirty="0" err="1" smtClean="0"/>
              <a:t>behar</a:t>
            </a:r>
            <a:r>
              <a:rPr lang="es-ES" sz="2000" dirty="0" smtClean="0"/>
              <a:t> da. Oso </a:t>
            </a:r>
            <a:r>
              <a:rPr lang="es-ES" sz="2000" dirty="0" err="1" smtClean="0"/>
              <a:t>garrantzitsua</a:t>
            </a:r>
            <a:r>
              <a:rPr lang="es-ES" sz="2000" dirty="0" smtClean="0"/>
              <a:t> da fase </a:t>
            </a:r>
            <a:r>
              <a:rPr lang="es-ES" sz="2000" dirty="0" err="1" smtClean="0"/>
              <a:t>honetan</a:t>
            </a:r>
            <a:r>
              <a:rPr lang="es-ES" sz="2000" dirty="0" smtClean="0"/>
              <a:t> </a:t>
            </a:r>
            <a:r>
              <a:rPr lang="es-ES" sz="2000" dirty="0" err="1" smtClean="0"/>
              <a:t>dokumentazio</a:t>
            </a:r>
            <a:r>
              <a:rPr lang="es-ES" sz="2000" dirty="0" smtClean="0"/>
              <a:t> </a:t>
            </a:r>
            <a:r>
              <a:rPr lang="es-ES" sz="2000" dirty="0" err="1" smtClean="0"/>
              <a:t>ulergarri</a:t>
            </a:r>
            <a:r>
              <a:rPr lang="es-ES" sz="2000" dirty="0" smtClean="0"/>
              <a:t>, oso eta </a:t>
            </a:r>
            <a:r>
              <a:rPr lang="es-ES" sz="2000" dirty="0" err="1" smtClean="0"/>
              <a:t>erraza</a:t>
            </a:r>
            <a:r>
              <a:rPr lang="es-ES" sz="2000" dirty="0" smtClean="0"/>
              <a:t> </a:t>
            </a:r>
            <a:r>
              <a:rPr lang="es-ES" sz="2000" dirty="0" err="1" smtClean="0"/>
              <a:t>egiaztatze</a:t>
            </a:r>
            <a:r>
              <a:rPr lang="es-ES" sz="2000" dirty="0" smtClean="0"/>
              <a:t> eta </a:t>
            </a:r>
            <a:r>
              <a:rPr lang="es-ES" sz="2000" dirty="0" err="1" smtClean="0"/>
              <a:t>aldatzeko</a:t>
            </a:r>
            <a:r>
              <a:rPr lang="es-ES" sz="2000" dirty="0" smtClean="0"/>
              <a:t> </a:t>
            </a:r>
            <a:r>
              <a:rPr lang="es-ES" sz="2000" dirty="0" err="1" smtClean="0"/>
              <a:t>moduko</a:t>
            </a:r>
            <a:r>
              <a:rPr lang="es-ES" sz="2000" dirty="0" smtClean="0"/>
              <a:t> </a:t>
            </a:r>
            <a:r>
              <a:rPr lang="es-ES" sz="2000" dirty="0" err="1" smtClean="0"/>
              <a:t>bat</a:t>
            </a:r>
            <a:r>
              <a:rPr lang="es-ES" sz="2000" dirty="0" smtClean="0"/>
              <a:t> </a:t>
            </a:r>
            <a:r>
              <a:rPr lang="es-ES" sz="2000" dirty="0" err="1" smtClean="0"/>
              <a:t>sortzea</a:t>
            </a:r>
            <a:r>
              <a:rPr lang="es-ES" sz="2000" dirty="0" smtClean="0"/>
              <a:t>.</a:t>
            </a:r>
            <a:endParaRPr lang="es-ES" sz="2000" b="1" u="sng" dirty="0" smtClean="0"/>
          </a:p>
          <a:p>
            <a:pPr algn="just"/>
            <a:r>
              <a:rPr lang="es-ES" sz="2800" b="1" u="sng" dirty="0" err="1" smtClean="0"/>
              <a:t>Diseinua</a:t>
            </a:r>
            <a:r>
              <a:rPr lang="es-ES" sz="2800" b="1" u="sng" dirty="0" smtClean="0"/>
              <a:t>:</a:t>
            </a:r>
            <a:r>
              <a:rPr lang="es-ES" sz="2800" dirty="0" smtClean="0"/>
              <a:t> </a:t>
            </a:r>
            <a:r>
              <a:rPr lang="es-ES" sz="2000" dirty="0" err="1"/>
              <a:t>Arazoa</a:t>
            </a:r>
            <a:r>
              <a:rPr lang="es-ES" sz="2000" dirty="0"/>
              <a:t> </a:t>
            </a:r>
            <a:r>
              <a:rPr lang="es-ES" sz="2000" i="1" dirty="0" err="1"/>
              <a:t>nola</a:t>
            </a:r>
            <a:r>
              <a:rPr lang="es-ES" sz="2000" i="1" dirty="0"/>
              <a:t> </a:t>
            </a:r>
            <a:r>
              <a:rPr lang="es-ES" sz="2000" i="1" dirty="0" err="1"/>
              <a:t>konponduko</a:t>
            </a:r>
            <a:r>
              <a:rPr lang="es-ES" sz="2000" i="1" dirty="0"/>
              <a:t> den </a:t>
            </a:r>
            <a:r>
              <a:rPr lang="es-ES" sz="2000" i="1" dirty="0" err="1"/>
              <a:t>zehaztu</a:t>
            </a:r>
            <a:r>
              <a:rPr lang="es-ES" sz="2000" i="1" dirty="0"/>
              <a:t> </a:t>
            </a:r>
            <a:r>
              <a:rPr lang="es-ES" sz="2000" dirty="0" err="1"/>
              <a:t>behar</a:t>
            </a:r>
            <a:r>
              <a:rPr lang="es-ES" sz="2000" dirty="0"/>
              <a:t> </a:t>
            </a:r>
            <a:r>
              <a:rPr lang="es-ES" sz="2000" dirty="0" err="1"/>
              <a:t>duzu</a:t>
            </a:r>
            <a:r>
              <a:rPr lang="es-ES" sz="2000" dirty="0"/>
              <a:t>. </a:t>
            </a:r>
            <a:r>
              <a:rPr lang="es-ES" sz="2000" dirty="0" err="1"/>
              <a:t>Datuen</a:t>
            </a:r>
            <a:r>
              <a:rPr lang="es-ES" sz="2000" dirty="0"/>
              <a:t> </a:t>
            </a:r>
            <a:r>
              <a:rPr lang="es-ES" sz="2000" dirty="0" err="1"/>
              <a:t>egiturak</a:t>
            </a:r>
            <a:r>
              <a:rPr lang="es-ES" sz="2000" dirty="0"/>
              <a:t>, software </a:t>
            </a:r>
            <a:r>
              <a:rPr lang="es-ES" sz="2000" dirty="0" err="1"/>
              <a:t>arkitektura</a:t>
            </a:r>
            <a:r>
              <a:rPr lang="es-ES" sz="2000" dirty="0"/>
              <a:t>, </a:t>
            </a:r>
            <a:r>
              <a:rPr lang="es-ES" sz="2000" dirty="0" err="1"/>
              <a:t>erabiltzailearen</a:t>
            </a:r>
            <a:r>
              <a:rPr lang="es-ES" sz="2000" dirty="0"/>
              <a:t> </a:t>
            </a:r>
            <a:r>
              <a:rPr lang="es-ES" sz="2000" dirty="0" err="1"/>
              <a:t>interfazea</a:t>
            </a:r>
            <a:r>
              <a:rPr lang="es-ES" sz="2000" dirty="0"/>
              <a:t> eta </a:t>
            </a:r>
            <a:r>
              <a:rPr lang="es-ES" sz="2000" dirty="0" err="1"/>
              <a:t>prozedurak</a:t>
            </a:r>
            <a:r>
              <a:rPr lang="es-ES" sz="2000" dirty="0"/>
              <a:t> </a:t>
            </a:r>
            <a:r>
              <a:rPr lang="es-ES" sz="2000" dirty="0" err="1"/>
              <a:t>ondorioztatzen</a:t>
            </a:r>
            <a:r>
              <a:rPr lang="es-ES" sz="2000" dirty="0"/>
              <a:t> </a:t>
            </a:r>
            <a:r>
              <a:rPr lang="es-ES" sz="2000" dirty="0" err="1"/>
              <a:t>dira</a:t>
            </a:r>
            <a:r>
              <a:rPr lang="es-ES" sz="2000" dirty="0" smtClean="0"/>
              <a:t>. </a:t>
            </a:r>
            <a:r>
              <a:rPr lang="es-ES" sz="2000" dirty="0" err="1" smtClean="0"/>
              <a:t>Adibidez</a:t>
            </a:r>
            <a:r>
              <a:rPr lang="es-ES" sz="2000" dirty="0" smtClean="0"/>
              <a:t>, </a:t>
            </a:r>
            <a:r>
              <a:rPr lang="es-ES" sz="2000" dirty="0" err="1" smtClean="0"/>
              <a:t>programazio</a:t>
            </a:r>
            <a:r>
              <a:rPr lang="es-ES" sz="2000" dirty="0" smtClean="0"/>
              <a:t> </a:t>
            </a:r>
            <a:r>
              <a:rPr lang="es-ES" sz="2000" dirty="0" err="1" smtClean="0"/>
              <a:t>lengoaia</a:t>
            </a:r>
            <a:r>
              <a:rPr lang="es-ES" sz="2000" dirty="0" smtClean="0"/>
              <a:t> eta </a:t>
            </a:r>
            <a:r>
              <a:rPr lang="es-ES" sz="2000" dirty="0" err="1" smtClean="0"/>
              <a:t>datu</a:t>
            </a:r>
            <a:r>
              <a:rPr lang="es-ES" sz="2000" dirty="0" smtClean="0"/>
              <a:t> base </a:t>
            </a:r>
            <a:r>
              <a:rPr lang="es-ES" sz="2000" dirty="0" err="1" smtClean="0"/>
              <a:t>kudeatzaile</a:t>
            </a:r>
            <a:r>
              <a:rPr lang="es-ES" sz="2000" dirty="0" smtClean="0"/>
              <a:t> sistema </a:t>
            </a:r>
            <a:r>
              <a:rPr lang="es-ES" sz="2000" dirty="0" err="1" smtClean="0"/>
              <a:t>aukeratu</a:t>
            </a:r>
            <a:r>
              <a:rPr lang="es-ES" sz="2000" dirty="0" smtClean="0"/>
              <a:t>, </a:t>
            </a:r>
            <a:r>
              <a:rPr lang="es-ES" sz="2000" dirty="0" err="1" smtClean="0"/>
              <a:t>etab</a:t>
            </a:r>
            <a:r>
              <a:rPr lang="es-ES" sz="2000" dirty="0" smtClean="0"/>
              <a:t>.</a:t>
            </a:r>
            <a:endParaRPr lang="es-ES" sz="2000" dirty="0"/>
          </a:p>
          <a:p>
            <a:pPr algn="just"/>
            <a:r>
              <a:rPr lang="es-ES" sz="2800" b="1" u="sng" dirty="0" err="1" smtClean="0"/>
              <a:t>Eraikuntza</a:t>
            </a:r>
            <a:r>
              <a:rPr lang="es-ES" sz="2800" b="1" u="sng" dirty="0" smtClean="0"/>
              <a:t>:</a:t>
            </a:r>
            <a:r>
              <a:rPr lang="es-ES" sz="2800" dirty="0" smtClean="0"/>
              <a:t> </a:t>
            </a:r>
            <a:r>
              <a:rPr lang="es-ES" sz="2100" dirty="0" err="1"/>
              <a:t>Deskribatutako</a:t>
            </a:r>
            <a:r>
              <a:rPr lang="es-ES" sz="2100" dirty="0"/>
              <a:t> </a:t>
            </a:r>
            <a:r>
              <a:rPr lang="es-ES" sz="2100" dirty="0" err="1"/>
              <a:t>diseinua</a:t>
            </a:r>
            <a:r>
              <a:rPr lang="es-ES" sz="2100" dirty="0"/>
              <a:t> </a:t>
            </a:r>
            <a:r>
              <a:rPr lang="es-ES" sz="2100" dirty="0" err="1" smtClean="0"/>
              <a:t>makinak</a:t>
            </a:r>
            <a:r>
              <a:rPr lang="es-ES" sz="2100" dirty="0" smtClean="0"/>
              <a:t> </a:t>
            </a:r>
            <a:r>
              <a:rPr lang="es-ES" sz="2100" dirty="0" err="1"/>
              <a:t>irakurtzeko</a:t>
            </a:r>
            <a:r>
              <a:rPr lang="es-ES" sz="2100" dirty="0"/>
              <a:t> </a:t>
            </a:r>
            <a:r>
              <a:rPr lang="es-ES" sz="2100" dirty="0" err="1" smtClean="0"/>
              <a:t>kodera</a:t>
            </a:r>
            <a:r>
              <a:rPr lang="es-ES" sz="2100" dirty="0" smtClean="0"/>
              <a:t> </a:t>
            </a:r>
            <a:r>
              <a:rPr lang="es-ES" sz="2100" dirty="0" err="1" smtClean="0"/>
              <a:t>itzuli</a:t>
            </a:r>
            <a:r>
              <a:rPr lang="es-ES" sz="2100" dirty="0" smtClean="0"/>
              <a:t> </a:t>
            </a:r>
            <a:r>
              <a:rPr lang="es-ES" sz="2100" dirty="0" err="1" smtClean="0"/>
              <a:t>behar</a:t>
            </a:r>
            <a:r>
              <a:rPr lang="es-ES" sz="2100" dirty="0" smtClean="0"/>
              <a:t> da. </a:t>
            </a:r>
            <a:r>
              <a:rPr lang="es-ES" sz="2100" dirty="0"/>
              <a:t>Fase </a:t>
            </a:r>
            <a:r>
              <a:rPr lang="es-ES" sz="2100" dirty="0" err="1"/>
              <a:t>honen</a:t>
            </a:r>
            <a:r>
              <a:rPr lang="es-ES" sz="2100" dirty="0"/>
              <a:t> </a:t>
            </a:r>
            <a:r>
              <a:rPr lang="es-ES" sz="2100" dirty="0" err="1"/>
              <a:t>irteera</a:t>
            </a:r>
            <a:r>
              <a:rPr lang="es-ES" sz="2100" dirty="0"/>
              <a:t> </a:t>
            </a:r>
            <a:r>
              <a:rPr lang="es-ES" sz="2100" b="1" dirty="0" err="1" smtClean="0"/>
              <a:t>kode</a:t>
            </a:r>
            <a:r>
              <a:rPr lang="es-ES" sz="2100" b="1" dirty="0" smtClean="0"/>
              <a:t> </a:t>
            </a:r>
            <a:r>
              <a:rPr lang="es-ES" sz="2100" b="1" dirty="0" err="1"/>
              <a:t>exekutagarria</a:t>
            </a:r>
            <a:r>
              <a:rPr lang="es-ES" sz="2100" b="1" dirty="0"/>
              <a:t> </a:t>
            </a:r>
            <a:r>
              <a:rPr lang="es-ES" sz="2100" dirty="0" smtClean="0"/>
              <a:t>da.</a:t>
            </a:r>
            <a:endParaRPr lang="es-ES" sz="2100" dirty="0"/>
          </a:p>
          <a:p>
            <a:r>
              <a:rPr lang="es-ES" sz="2800" b="1" u="sng" dirty="0" err="1" smtClean="0"/>
              <a:t>Probak</a:t>
            </a:r>
            <a:r>
              <a:rPr lang="es-ES" sz="2800" b="1" u="sng" dirty="0" smtClean="0"/>
              <a:t> eta </a:t>
            </a:r>
            <a:r>
              <a:rPr lang="es-ES" sz="2800" b="1" u="sng" dirty="0" err="1" smtClean="0"/>
              <a:t>ezarpena</a:t>
            </a:r>
            <a:r>
              <a:rPr lang="es-ES" sz="2600" b="1" u="sng" dirty="0" smtClean="0"/>
              <a:t>:</a:t>
            </a:r>
            <a:r>
              <a:rPr lang="es-ES" sz="2100" dirty="0" smtClean="0"/>
              <a:t> </a:t>
            </a:r>
            <a:r>
              <a:rPr lang="es-ES" sz="2100" dirty="0" err="1"/>
              <a:t>Zuzenketa</a:t>
            </a:r>
            <a:r>
              <a:rPr lang="es-ES" sz="2100" dirty="0"/>
              <a:t> eta </a:t>
            </a:r>
            <a:r>
              <a:rPr lang="es-ES" sz="2100" dirty="0" err="1"/>
              <a:t>kalitate</a:t>
            </a:r>
            <a:r>
              <a:rPr lang="es-ES" sz="2100" dirty="0"/>
              <a:t> </a:t>
            </a:r>
            <a:r>
              <a:rPr lang="es-ES" sz="2100" dirty="0" err="1"/>
              <a:t>irizpideak</a:t>
            </a:r>
            <a:r>
              <a:rPr lang="es-ES" sz="2100" dirty="0"/>
              <a:t> </a:t>
            </a:r>
            <a:r>
              <a:rPr lang="es-ES" sz="2100" dirty="0" err="1"/>
              <a:t>betetzen</a:t>
            </a:r>
            <a:r>
              <a:rPr lang="es-ES" sz="2100" dirty="0"/>
              <a:t> </a:t>
            </a:r>
            <a:r>
              <a:rPr lang="es-ES" sz="2100" dirty="0" err="1"/>
              <a:t>direla</a:t>
            </a:r>
            <a:r>
              <a:rPr lang="es-ES" sz="2100" dirty="0"/>
              <a:t> </a:t>
            </a:r>
            <a:r>
              <a:rPr lang="es-ES" sz="2100" dirty="0" err="1"/>
              <a:t>egiaztatzen</a:t>
            </a:r>
            <a:r>
              <a:rPr lang="es-ES" sz="2100" dirty="0"/>
              <a:t> </a:t>
            </a:r>
            <a:r>
              <a:rPr lang="es-ES" sz="2100" dirty="0" smtClean="0"/>
              <a:t>da fase </a:t>
            </a:r>
            <a:r>
              <a:rPr lang="es-ES" sz="2100" dirty="0" err="1" smtClean="0"/>
              <a:t>honetan</a:t>
            </a:r>
            <a:r>
              <a:rPr lang="es-ES" sz="2100" dirty="0" smtClean="0"/>
              <a:t>. </a:t>
            </a:r>
            <a:r>
              <a:rPr lang="es-ES" sz="2100" dirty="0" err="1"/>
              <a:t>Azterketek</a:t>
            </a:r>
            <a:r>
              <a:rPr lang="es-ES" sz="2100" dirty="0"/>
              <a:t> </a:t>
            </a:r>
            <a:r>
              <a:rPr lang="es-ES" sz="2100" dirty="0" err="1"/>
              <a:t>sistemaren</a:t>
            </a:r>
            <a:r>
              <a:rPr lang="es-ES" sz="2100" dirty="0"/>
              <a:t> </a:t>
            </a:r>
            <a:r>
              <a:rPr lang="es-ES" sz="2100" dirty="0" err="1"/>
              <a:t>funtzionamendu</a:t>
            </a:r>
            <a:r>
              <a:rPr lang="es-ES" sz="2100" dirty="0"/>
              <a:t> </a:t>
            </a:r>
            <a:r>
              <a:rPr lang="es-ES" sz="2100" dirty="0" err="1"/>
              <a:t>egokia</a:t>
            </a:r>
            <a:r>
              <a:rPr lang="es-ES" sz="2100" dirty="0"/>
              <a:t> </a:t>
            </a:r>
            <a:r>
              <a:rPr lang="es-ES" sz="2100" dirty="0" err="1"/>
              <a:t>bermatu</a:t>
            </a:r>
            <a:r>
              <a:rPr lang="es-ES" sz="2100" dirty="0"/>
              <a:t> </a:t>
            </a:r>
            <a:r>
              <a:rPr lang="es-ES" sz="2100" dirty="0" err="1"/>
              <a:t>behar</a:t>
            </a:r>
            <a:r>
              <a:rPr lang="es-ES" sz="2100" dirty="0"/>
              <a:t> </a:t>
            </a:r>
            <a:r>
              <a:rPr lang="es-ES" sz="2100" dirty="0" err="1"/>
              <a:t>dute</a:t>
            </a:r>
            <a:r>
              <a:rPr lang="es-ES" sz="2100" dirty="0"/>
              <a:t>.</a:t>
            </a:r>
          </a:p>
          <a:p>
            <a:r>
              <a:rPr lang="es-ES" sz="2800" b="1" u="sng" dirty="0" err="1" smtClean="0"/>
              <a:t>Euskarria</a:t>
            </a:r>
            <a:r>
              <a:rPr lang="es-ES" sz="2800" b="1" u="sng" dirty="0" smtClean="0"/>
              <a:t> eta </a:t>
            </a:r>
            <a:r>
              <a:rPr lang="es-ES" sz="2800" b="1" u="sng" dirty="0" err="1" smtClean="0"/>
              <a:t>mantentze</a:t>
            </a:r>
            <a:r>
              <a:rPr lang="es-ES" sz="2800" b="1" u="sng" dirty="0" smtClean="0"/>
              <a:t> </a:t>
            </a:r>
            <a:r>
              <a:rPr lang="es-ES" sz="2800" b="1" u="sng" dirty="0" err="1" smtClean="0"/>
              <a:t>lanak</a:t>
            </a:r>
            <a:r>
              <a:rPr lang="es-ES" sz="2800" b="1" u="sng" dirty="0" smtClean="0"/>
              <a:t>: </a:t>
            </a:r>
            <a:r>
              <a:rPr lang="es-ES" sz="2100" dirty="0"/>
              <a:t>Fase </a:t>
            </a:r>
            <a:r>
              <a:rPr lang="es-ES" sz="2100" dirty="0" err="1"/>
              <a:t>hau</a:t>
            </a:r>
            <a:r>
              <a:rPr lang="es-ES" sz="2100" dirty="0"/>
              <a:t> </a:t>
            </a:r>
            <a:r>
              <a:rPr lang="es-ES" sz="2100" dirty="0" err="1"/>
              <a:t>softwarea</a:t>
            </a:r>
            <a:r>
              <a:rPr lang="es-ES" sz="2100" dirty="0"/>
              <a:t> </a:t>
            </a:r>
            <a:r>
              <a:rPr lang="es-ES" sz="2100" dirty="0" err="1"/>
              <a:t>bezeroari</a:t>
            </a:r>
            <a:r>
              <a:rPr lang="es-ES" sz="2100" dirty="0"/>
              <a:t> </a:t>
            </a:r>
            <a:r>
              <a:rPr lang="es-ES" sz="2100" dirty="0" err="1"/>
              <a:t>entregatu</a:t>
            </a:r>
            <a:r>
              <a:rPr lang="es-ES" sz="2100" dirty="0"/>
              <a:t> </a:t>
            </a:r>
            <a:r>
              <a:rPr lang="es-ES" sz="2100" dirty="0" err="1"/>
              <a:t>ondoren</a:t>
            </a:r>
            <a:r>
              <a:rPr lang="es-ES" sz="2100" dirty="0"/>
              <a:t> </a:t>
            </a:r>
            <a:r>
              <a:rPr lang="es-ES" sz="2100" dirty="0" err="1"/>
              <a:t>gertatzen</a:t>
            </a:r>
            <a:r>
              <a:rPr lang="es-ES" sz="2100" dirty="0"/>
              <a:t> da. Sistema </a:t>
            </a:r>
            <a:r>
              <a:rPr lang="es-ES" sz="2100" b="1" i="1" dirty="0" err="1"/>
              <a:t>aldaketetara</a:t>
            </a:r>
            <a:r>
              <a:rPr lang="es-ES" sz="2100" b="1" i="1" dirty="0"/>
              <a:t> molda </a:t>
            </a:r>
            <a:r>
              <a:rPr lang="es-ES" sz="2100" b="1" i="1" dirty="0" err="1"/>
              <a:t>daitekeela</a:t>
            </a:r>
            <a:r>
              <a:rPr lang="es-ES" sz="2100" b="1" i="1" dirty="0"/>
              <a:t> </a:t>
            </a:r>
            <a:r>
              <a:rPr lang="es-ES" sz="2100" dirty="0" err="1"/>
              <a:t>ziurtatu</a:t>
            </a:r>
            <a:r>
              <a:rPr lang="es-ES" sz="2100" dirty="0"/>
              <a:t> </a:t>
            </a:r>
            <a:r>
              <a:rPr lang="es-ES" sz="2100" dirty="0" err="1"/>
              <a:t>behar</a:t>
            </a:r>
            <a:r>
              <a:rPr lang="es-ES" sz="2100" dirty="0"/>
              <a:t> da. </a:t>
            </a:r>
            <a:r>
              <a:rPr lang="es-ES" sz="2100" dirty="0" err="1"/>
              <a:t>Aldaketak</a:t>
            </a:r>
            <a:r>
              <a:rPr lang="es-ES" sz="2100" dirty="0"/>
              <a:t> </a:t>
            </a:r>
            <a:r>
              <a:rPr lang="es-ES" sz="2100" dirty="0" err="1"/>
              <a:t>gertatzen</a:t>
            </a:r>
            <a:r>
              <a:rPr lang="es-ES" sz="2100" dirty="0"/>
              <a:t> </a:t>
            </a:r>
            <a:r>
              <a:rPr lang="es-ES" sz="2100" dirty="0" err="1"/>
              <a:t>dira</a:t>
            </a:r>
            <a:r>
              <a:rPr lang="es-ES" sz="2100" dirty="0"/>
              <a:t> </a:t>
            </a:r>
            <a:r>
              <a:rPr lang="es-ES" sz="2100" dirty="0" err="1"/>
              <a:t>akatsak</a:t>
            </a:r>
            <a:r>
              <a:rPr lang="es-ES" sz="2100" dirty="0"/>
              <a:t> </a:t>
            </a:r>
            <a:r>
              <a:rPr lang="es-ES" sz="2100" dirty="0" err="1"/>
              <a:t>aurkitu</a:t>
            </a:r>
            <a:r>
              <a:rPr lang="es-ES" sz="2100" dirty="0"/>
              <a:t> </a:t>
            </a:r>
            <a:r>
              <a:rPr lang="es-ES" sz="2100" dirty="0" err="1"/>
              <a:t>direlako</a:t>
            </a:r>
            <a:r>
              <a:rPr lang="es-ES" sz="2100" dirty="0"/>
              <a:t>, </a:t>
            </a:r>
            <a:r>
              <a:rPr lang="es-ES" sz="2100" dirty="0" err="1"/>
              <a:t>ingurunera</a:t>
            </a:r>
            <a:r>
              <a:rPr lang="es-ES" sz="2100" dirty="0"/>
              <a:t> </a:t>
            </a:r>
            <a:r>
              <a:rPr lang="es-ES" sz="2100" dirty="0" err="1"/>
              <a:t>egokitu</a:t>
            </a:r>
            <a:r>
              <a:rPr lang="es-ES" sz="2100" dirty="0"/>
              <a:t> </a:t>
            </a:r>
            <a:r>
              <a:rPr lang="es-ES" sz="2100" dirty="0" err="1"/>
              <a:t>behar</a:t>
            </a:r>
            <a:r>
              <a:rPr lang="es-ES" sz="2100" dirty="0"/>
              <a:t> </a:t>
            </a:r>
            <a:r>
              <a:rPr lang="es-ES" sz="2100" dirty="0" err="1"/>
              <a:t>delako</a:t>
            </a:r>
            <a:r>
              <a:rPr lang="es-ES" sz="2100" dirty="0"/>
              <a:t> </a:t>
            </a:r>
            <a:r>
              <a:rPr lang="es-ES" sz="2100" dirty="0" err="1"/>
              <a:t>edo</a:t>
            </a:r>
            <a:r>
              <a:rPr lang="es-ES" sz="2100" dirty="0"/>
              <a:t> </a:t>
            </a:r>
            <a:r>
              <a:rPr lang="es-ES" sz="2100" dirty="0" err="1"/>
              <a:t>bezeroak</a:t>
            </a:r>
            <a:r>
              <a:rPr lang="es-ES" sz="2100" dirty="0"/>
              <a:t> </a:t>
            </a:r>
            <a:r>
              <a:rPr lang="es-ES" sz="2100" dirty="0" err="1"/>
              <a:t>hobekuntza</a:t>
            </a:r>
            <a:r>
              <a:rPr lang="es-ES" sz="2100" dirty="0"/>
              <a:t> </a:t>
            </a:r>
            <a:r>
              <a:rPr lang="es-ES" sz="2100" dirty="0" err="1"/>
              <a:t>funtzionalak</a:t>
            </a:r>
            <a:r>
              <a:rPr lang="es-ES" sz="2100" dirty="0"/>
              <a:t> </a:t>
            </a:r>
            <a:r>
              <a:rPr lang="es-ES" sz="2100" dirty="0" err="1"/>
              <a:t>behar</a:t>
            </a:r>
            <a:r>
              <a:rPr lang="es-ES" sz="2100" dirty="0"/>
              <a:t> </a:t>
            </a:r>
            <a:r>
              <a:rPr lang="es-ES" sz="2100" dirty="0" err="1"/>
              <a:t>dituelako</a:t>
            </a:r>
            <a:r>
              <a:rPr lang="es-E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63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Bizi</a:t>
            </a:r>
            <a:r>
              <a:rPr lang="es-ES" dirty="0" smtClean="0"/>
              <a:t> </a:t>
            </a:r>
            <a:r>
              <a:rPr lang="es-ES" dirty="0" err="1" smtClean="0"/>
              <a:t>ziklo</a:t>
            </a:r>
            <a:r>
              <a:rPr lang="es-ES" dirty="0" smtClean="0"/>
              <a:t> </a:t>
            </a:r>
            <a:r>
              <a:rPr lang="es-ES" dirty="0" err="1" smtClean="0"/>
              <a:t>ereduak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 smtClean="0"/>
              <a:t>Ur-jauzi</a:t>
            </a:r>
            <a:r>
              <a:rPr lang="es-ES" dirty="0" smtClean="0"/>
              <a:t> </a:t>
            </a:r>
            <a:r>
              <a:rPr lang="es-ES" dirty="0" err="1" smtClean="0"/>
              <a:t>eredua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778132" y="2492896"/>
            <a:ext cx="3908668" cy="3633267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Etapa </a:t>
            </a:r>
            <a:r>
              <a:rPr lang="es-ES" sz="2000" dirty="0" err="1" smtClean="0"/>
              <a:t>berri</a:t>
            </a:r>
            <a:r>
              <a:rPr lang="es-ES" sz="2000" dirty="0" smtClean="0"/>
              <a:t> </a:t>
            </a:r>
            <a:r>
              <a:rPr lang="es-ES" sz="2000" dirty="0" err="1" smtClean="0"/>
              <a:t>bat</a:t>
            </a:r>
            <a:r>
              <a:rPr lang="es-ES" sz="2000" dirty="0" smtClean="0"/>
              <a:t> </a:t>
            </a:r>
            <a:r>
              <a:rPr lang="es-ES" sz="2000" dirty="0" err="1" smtClean="0"/>
              <a:t>hasteko</a:t>
            </a:r>
            <a:r>
              <a:rPr lang="es-ES" sz="2000" dirty="0" smtClean="0"/>
              <a:t> </a:t>
            </a:r>
            <a:r>
              <a:rPr lang="es-ES" sz="2000" dirty="0" err="1" smtClean="0"/>
              <a:t>beharrezkoa</a:t>
            </a:r>
            <a:r>
              <a:rPr lang="es-ES" sz="2000" dirty="0" smtClean="0"/>
              <a:t> da </a:t>
            </a:r>
            <a:r>
              <a:rPr lang="es-ES" sz="2000" dirty="0" err="1" smtClean="0"/>
              <a:t>aurreko</a:t>
            </a:r>
            <a:r>
              <a:rPr lang="es-ES" sz="2000" dirty="0" smtClean="0"/>
              <a:t> etapa </a:t>
            </a:r>
            <a:r>
              <a:rPr lang="es-ES" sz="2000" dirty="0" err="1" smtClean="0"/>
              <a:t>amaitzea</a:t>
            </a:r>
            <a:r>
              <a:rPr lang="es-ES" sz="2000" dirty="0" smtClean="0"/>
              <a:t>.</a:t>
            </a:r>
          </a:p>
          <a:p>
            <a:pPr algn="just"/>
            <a:r>
              <a:rPr lang="es-ES" sz="2000" dirty="0" err="1" smtClean="0"/>
              <a:t>Aurreko</a:t>
            </a:r>
            <a:r>
              <a:rPr lang="es-ES" sz="2000" dirty="0" smtClean="0"/>
              <a:t> </a:t>
            </a:r>
            <a:r>
              <a:rPr lang="es-ES" sz="2000" dirty="0" err="1" smtClean="0"/>
              <a:t>etapetako</a:t>
            </a:r>
            <a:r>
              <a:rPr lang="es-ES" sz="2000" dirty="0" smtClean="0"/>
              <a:t> batera </a:t>
            </a:r>
            <a:r>
              <a:rPr lang="es-ES" sz="2000" dirty="0" err="1" smtClean="0"/>
              <a:t>itzuli</a:t>
            </a:r>
            <a:r>
              <a:rPr lang="es-ES" sz="2000" dirty="0" smtClean="0"/>
              <a:t> </a:t>
            </a:r>
            <a:r>
              <a:rPr lang="es-ES" sz="2000" dirty="0" err="1" smtClean="0"/>
              <a:t>behar</a:t>
            </a:r>
            <a:r>
              <a:rPr lang="es-ES" sz="2000" dirty="0" smtClean="0"/>
              <a:t> </a:t>
            </a:r>
            <a:r>
              <a:rPr lang="es-ES" sz="2000" dirty="0" err="1" smtClean="0"/>
              <a:t>baduzu</a:t>
            </a:r>
            <a:r>
              <a:rPr lang="es-ES" sz="2000" dirty="0" smtClean="0"/>
              <a:t>, </a:t>
            </a:r>
            <a:r>
              <a:rPr lang="es-ES" sz="2000" dirty="0" err="1" smtClean="0"/>
              <a:t>gainontzeko</a:t>
            </a:r>
            <a:r>
              <a:rPr lang="es-ES" sz="2000" dirty="0" smtClean="0"/>
              <a:t> </a:t>
            </a:r>
            <a:r>
              <a:rPr lang="es-ES" sz="2000" dirty="0" err="1" smtClean="0"/>
              <a:t>etapetatik</a:t>
            </a:r>
            <a:r>
              <a:rPr lang="es-ES" sz="2000" dirty="0" smtClean="0"/>
              <a:t> pasa </a:t>
            </a:r>
            <a:r>
              <a:rPr lang="es-ES" sz="2000" dirty="0" err="1" smtClean="0"/>
              <a:t>beharko</a:t>
            </a:r>
            <a:r>
              <a:rPr lang="es-ES" sz="2000" dirty="0" smtClean="0"/>
              <a:t> </a:t>
            </a:r>
            <a:r>
              <a:rPr lang="es-ES" sz="2000" dirty="0" err="1" smtClean="0"/>
              <a:t>duzu</a:t>
            </a:r>
            <a:r>
              <a:rPr lang="es-ES" sz="2000" dirty="0" smtClean="0"/>
              <a:t> </a:t>
            </a:r>
            <a:r>
              <a:rPr lang="es-ES" sz="2000" dirty="0" err="1" smtClean="0"/>
              <a:t>berriro</a:t>
            </a:r>
            <a:r>
              <a:rPr lang="es-ES" sz="2000" dirty="0" smtClean="0"/>
              <a:t>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507166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8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Bizi</a:t>
            </a:r>
            <a:r>
              <a:rPr lang="es-ES" dirty="0" smtClean="0"/>
              <a:t> </a:t>
            </a:r>
            <a:r>
              <a:rPr lang="es-ES" dirty="0" err="1" smtClean="0"/>
              <a:t>ziklo</a:t>
            </a:r>
            <a:r>
              <a:rPr lang="es-ES" dirty="0" smtClean="0"/>
              <a:t> </a:t>
            </a:r>
            <a:r>
              <a:rPr lang="es-ES" dirty="0" err="1" smtClean="0"/>
              <a:t>ereduak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Ur-jauzi</a:t>
            </a:r>
            <a:r>
              <a:rPr lang="es-ES" dirty="0" smtClean="0"/>
              <a:t> </a:t>
            </a:r>
            <a:r>
              <a:rPr lang="es-ES" dirty="0" err="1" smtClean="0"/>
              <a:t>eredua</a:t>
            </a:r>
            <a:endParaRPr lang="es-ES" dirty="0" smtClean="0"/>
          </a:p>
          <a:p>
            <a:pPr lvl="1"/>
            <a:r>
              <a:rPr lang="es-ES" u="sng" dirty="0" err="1" smtClean="0"/>
              <a:t>Abantailak</a:t>
            </a:r>
            <a:r>
              <a:rPr lang="es-ES" dirty="0" smtClean="0"/>
              <a:t>:</a:t>
            </a:r>
          </a:p>
          <a:p>
            <a:pPr lvl="2"/>
            <a:r>
              <a:rPr lang="pl-PL" dirty="0" smtClean="0"/>
              <a:t>Ulertzeko, planifikatzeko eta jarraitzeko erraza</a:t>
            </a:r>
            <a:r>
              <a:rPr lang="es-ES" dirty="0" smtClean="0"/>
              <a:t>.</a:t>
            </a:r>
          </a:p>
          <a:p>
            <a:pPr lvl="2"/>
            <a:r>
              <a:rPr lang="de-DE" dirty="0" smtClean="0"/>
              <a:t>Lortzen den produktuaren kalitatea altua da.</a:t>
            </a:r>
          </a:p>
          <a:p>
            <a:pPr lvl="2"/>
            <a:r>
              <a:rPr lang="es-ES" dirty="0" err="1" smtClean="0"/>
              <a:t>Kualifikazio</a:t>
            </a:r>
            <a:r>
              <a:rPr lang="es-ES" dirty="0" smtClean="0"/>
              <a:t> </a:t>
            </a:r>
            <a:r>
              <a:rPr lang="es-ES" dirty="0" err="1" smtClean="0"/>
              <a:t>baxuko</a:t>
            </a:r>
            <a:r>
              <a:rPr lang="es-ES" dirty="0" smtClean="0"/>
              <a:t> </a:t>
            </a:r>
            <a:r>
              <a:rPr lang="es-ES" dirty="0" err="1" smtClean="0"/>
              <a:t>langileekin</a:t>
            </a:r>
            <a:r>
              <a:rPr lang="es-ES" dirty="0" smtClean="0"/>
              <a:t> </a:t>
            </a:r>
            <a:r>
              <a:rPr lang="es-ES" dirty="0" err="1" smtClean="0"/>
              <a:t>lan</a:t>
            </a:r>
            <a:r>
              <a:rPr lang="es-ES" dirty="0" smtClean="0"/>
              <a:t> </a:t>
            </a:r>
            <a:r>
              <a:rPr lang="es-ES" dirty="0" err="1" smtClean="0"/>
              <a:t>egitea</a:t>
            </a:r>
            <a:r>
              <a:rPr lang="es-ES" dirty="0" smtClean="0"/>
              <a:t> </a:t>
            </a:r>
            <a:r>
              <a:rPr lang="es-ES" dirty="0" err="1" smtClean="0"/>
              <a:t>ahalbidetzen</a:t>
            </a:r>
            <a:r>
              <a:rPr lang="es-ES" dirty="0" smtClean="0"/>
              <a:t> du.</a:t>
            </a:r>
          </a:p>
          <a:p>
            <a:pPr lvl="1"/>
            <a:r>
              <a:rPr lang="es-ES" u="sng" dirty="0" err="1" smtClean="0"/>
              <a:t>Desabantailak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Baldintzak</a:t>
            </a:r>
            <a:r>
              <a:rPr lang="es-ES" dirty="0" smtClean="0"/>
              <a:t> </a:t>
            </a:r>
            <a:r>
              <a:rPr lang="es-ES" dirty="0" err="1" smtClean="0"/>
              <a:t>hasieratik</a:t>
            </a:r>
            <a:r>
              <a:rPr lang="es-ES" dirty="0" smtClean="0"/>
              <a:t> </a:t>
            </a:r>
            <a:r>
              <a:rPr lang="es-ES" dirty="0" err="1" smtClean="0"/>
              <a:t>zehaztuta</a:t>
            </a:r>
            <a:r>
              <a:rPr lang="es-ES" dirty="0" smtClean="0"/>
              <a:t> </a:t>
            </a:r>
            <a:r>
              <a:rPr lang="es-ES" dirty="0" err="1" smtClean="0"/>
              <a:t>egon</a:t>
            </a:r>
            <a:r>
              <a:rPr lang="es-ES" dirty="0" smtClean="0"/>
              <a:t> </a:t>
            </a:r>
            <a:r>
              <a:rPr lang="es-ES" dirty="0" err="1" smtClean="0"/>
              <a:t>beharra</a:t>
            </a:r>
            <a:r>
              <a:rPr lang="es-ES" dirty="0" smtClean="0"/>
              <a:t>.</a:t>
            </a:r>
          </a:p>
          <a:p>
            <a:pPr lvl="2"/>
            <a:r>
              <a:rPr lang="es-ES" dirty="0" err="1" smtClean="0"/>
              <a:t>Zaila</a:t>
            </a:r>
            <a:r>
              <a:rPr lang="es-ES" dirty="0" smtClean="0"/>
              <a:t> da </a:t>
            </a:r>
            <a:r>
              <a:rPr lang="es-ES" dirty="0" err="1" smtClean="0"/>
              <a:t>atzera</a:t>
            </a:r>
            <a:r>
              <a:rPr lang="es-ES" dirty="0" smtClean="0"/>
              <a:t> </a:t>
            </a:r>
            <a:r>
              <a:rPr lang="es-ES" dirty="0" err="1" smtClean="0"/>
              <a:t>egitea</a:t>
            </a:r>
            <a:r>
              <a:rPr lang="es-ES" dirty="0" smtClean="0"/>
              <a:t> fase batean </a:t>
            </a:r>
            <a:r>
              <a:rPr lang="es-ES" dirty="0" err="1" smtClean="0"/>
              <a:t>akatsak</a:t>
            </a:r>
            <a:r>
              <a:rPr lang="es-ES" dirty="0" smtClean="0"/>
              <a:t> </a:t>
            </a:r>
            <a:r>
              <a:rPr lang="es-ES" dirty="0" err="1" smtClean="0"/>
              <a:t>egiten</a:t>
            </a:r>
            <a:r>
              <a:rPr lang="es-ES" dirty="0" smtClean="0"/>
              <a:t> </a:t>
            </a:r>
            <a:r>
              <a:rPr lang="es-ES" dirty="0" err="1" smtClean="0"/>
              <a:t>badira</a:t>
            </a:r>
            <a:r>
              <a:rPr lang="es-ES" dirty="0" smtClean="0"/>
              <a:t>.</a:t>
            </a:r>
          </a:p>
          <a:p>
            <a:pPr lvl="2"/>
            <a:r>
              <a:rPr lang="es-ES" dirty="0" err="1" smtClean="0"/>
              <a:t>Produktua</a:t>
            </a:r>
            <a:r>
              <a:rPr lang="es-ES" dirty="0" smtClean="0"/>
              <a:t> </a:t>
            </a:r>
            <a:r>
              <a:rPr lang="es-ES" dirty="0" err="1" smtClean="0"/>
              <a:t>ez</a:t>
            </a:r>
            <a:r>
              <a:rPr lang="es-ES" dirty="0" smtClean="0"/>
              <a:t> </a:t>
            </a:r>
            <a:r>
              <a:rPr lang="es-ES" dirty="0" err="1" smtClean="0"/>
              <a:t>dago</a:t>
            </a:r>
            <a:r>
              <a:rPr lang="es-ES" dirty="0" smtClean="0"/>
              <a:t> </a:t>
            </a:r>
            <a:r>
              <a:rPr lang="es-ES" dirty="0" err="1" smtClean="0"/>
              <a:t>erabilgarri</a:t>
            </a:r>
            <a:r>
              <a:rPr lang="es-ES" dirty="0" smtClean="0"/>
              <a:t> </a:t>
            </a:r>
            <a:r>
              <a:rPr lang="es-ES" dirty="0" err="1" smtClean="0"/>
              <a:t>guztiz</a:t>
            </a:r>
            <a:r>
              <a:rPr lang="es-ES" dirty="0" smtClean="0"/>
              <a:t> </a:t>
            </a:r>
            <a:r>
              <a:rPr lang="es-ES" dirty="0" err="1" smtClean="0"/>
              <a:t>amaitu</a:t>
            </a:r>
            <a:r>
              <a:rPr lang="es-ES" dirty="0" smtClean="0"/>
              <a:t> arte.</a:t>
            </a:r>
          </a:p>
          <a:p>
            <a:pPr lvl="1"/>
            <a:r>
              <a:rPr lang="es-ES" u="sng" dirty="0" err="1" smtClean="0"/>
              <a:t>Noiz</a:t>
            </a:r>
            <a:r>
              <a:rPr lang="es-ES" u="sng" dirty="0" smtClean="0"/>
              <a:t> </a:t>
            </a:r>
            <a:r>
              <a:rPr lang="es-ES" u="sng" dirty="0" err="1" smtClean="0"/>
              <a:t>gomendatzen</a:t>
            </a:r>
            <a:r>
              <a:rPr lang="es-ES" u="sng" dirty="0" smtClean="0"/>
              <a:t> da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Proiektua</a:t>
            </a:r>
            <a:r>
              <a:rPr lang="es-ES" dirty="0" smtClean="0"/>
              <a:t> </a:t>
            </a:r>
            <a:r>
              <a:rPr lang="es-ES" dirty="0" err="1" smtClean="0"/>
              <a:t>aurretik</a:t>
            </a:r>
            <a:r>
              <a:rPr lang="es-ES" dirty="0" smtClean="0"/>
              <a:t> </a:t>
            </a:r>
            <a:r>
              <a:rPr lang="es-ES" dirty="0" err="1" smtClean="0"/>
              <a:t>arrakastaz</a:t>
            </a:r>
            <a:r>
              <a:rPr lang="es-ES" dirty="0" smtClean="0"/>
              <a:t> </a:t>
            </a:r>
            <a:r>
              <a:rPr lang="es-ES" dirty="0" err="1" smtClean="0"/>
              <a:t>bukatutakoren</a:t>
            </a:r>
            <a:r>
              <a:rPr lang="es-ES" dirty="0" smtClean="0"/>
              <a:t> baten </a:t>
            </a:r>
            <a:r>
              <a:rPr lang="es-ES" dirty="0" err="1" smtClean="0"/>
              <a:t>antzekoa</a:t>
            </a:r>
            <a:r>
              <a:rPr lang="es-ES" dirty="0" smtClean="0"/>
              <a:t> da.</a:t>
            </a:r>
          </a:p>
          <a:p>
            <a:pPr lvl="2"/>
            <a:r>
              <a:rPr lang="es-ES" dirty="0" err="1" smtClean="0"/>
              <a:t>Baldintzak</a:t>
            </a:r>
            <a:r>
              <a:rPr lang="es-ES" dirty="0" smtClean="0"/>
              <a:t> </a:t>
            </a:r>
            <a:r>
              <a:rPr lang="es-ES" dirty="0" err="1" smtClean="0"/>
              <a:t>egonkorrak</a:t>
            </a:r>
            <a:r>
              <a:rPr lang="es-ES" dirty="0" smtClean="0"/>
              <a:t> eta </a:t>
            </a:r>
            <a:r>
              <a:rPr lang="es-ES" dirty="0" err="1" smtClean="0"/>
              <a:t>ondo</a:t>
            </a:r>
            <a:r>
              <a:rPr lang="es-ES" dirty="0" smtClean="0"/>
              <a:t> </a:t>
            </a:r>
            <a:r>
              <a:rPr lang="es-ES" dirty="0" err="1" smtClean="0"/>
              <a:t>ulertuak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</a:p>
          <a:p>
            <a:pPr lvl="2"/>
            <a:r>
              <a:rPr lang="es-ES" dirty="0" err="1" smtClean="0"/>
              <a:t>Bezeroek</a:t>
            </a:r>
            <a:r>
              <a:rPr lang="es-ES" dirty="0" smtClean="0"/>
              <a:t> </a:t>
            </a:r>
            <a:r>
              <a:rPr lang="es-ES" dirty="0" err="1" smtClean="0"/>
              <a:t>ez</a:t>
            </a:r>
            <a:r>
              <a:rPr lang="es-ES" dirty="0" smtClean="0"/>
              <a:t> </a:t>
            </a:r>
            <a:r>
              <a:rPr lang="es-ES" dirty="0" err="1" smtClean="0"/>
              <a:t>dute</a:t>
            </a:r>
            <a:r>
              <a:rPr lang="es-ES" dirty="0" smtClean="0"/>
              <a:t> </a:t>
            </a:r>
            <a:r>
              <a:rPr lang="es-ES" dirty="0" err="1" smtClean="0"/>
              <a:t>bitarteko</a:t>
            </a:r>
            <a:r>
              <a:rPr lang="es-ES" dirty="0" smtClean="0"/>
              <a:t> </a:t>
            </a:r>
            <a:r>
              <a:rPr lang="es-ES" dirty="0" err="1" smtClean="0"/>
              <a:t>bertsiorik</a:t>
            </a:r>
            <a:r>
              <a:rPr lang="es-ES" dirty="0" smtClean="0"/>
              <a:t> </a:t>
            </a:r>
            <a:r>
              <a:rPr lang="es-ES" dirty="0" err="1" smtClean="0"/>
              <a:t>behar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817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Bizi</a:t>
            </a:r>
            <a:r>
              <a:rPr lang="es-ES" dirty="0" smtClean="0"/>
              <a:t> </a:t>
            </a:r>
            <a:r>
              <a:rPr lang="es-ES" dirty="0" err="1" smtClean="0"/>
              <a:t>ziklo</a:t>
            </a:r>
            <a:r>
              <a:rPr lang="es-ES" dirty="0" smtClean="0"/>
              <a:t> </a:t>
            </a:r>
            <a:r>
              <a:rPr lang="es-ES" dirty="0" err="1" smtClean="0"/>
              <a:t>ereduak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Eboluzio</a:t>
            </a:r>
            <a:r>
              <a:rPr lang="es-ES" dirty="0" smtClean="0"/>
              <a:t> </a:t>
            </a:r>
            <a:r>
              <a:rPr lang="es-ES" dirty="0" err="1" smtClean="0"/>
              <a:t>eredua</a:t>
            </a:r>
            <a:endParaRPr lang="es-ES" dirty="0" smtClean="0"/>
          </a:p>
          <a:p>
            <a:pPr marL="457200" lvl="1" indent="0" algn="just">
              <a:buNone/>
            </a:pPr>
            <a:r>
              <a:rPr lang="es-ES" sz="2000" dirty="0" err="1" smtClean="0"/>
              <a:t>Ur</a:t>
            </a:r>
            <a:r>
              <a:rPr lang="es-ES" sz="2000" dirty="0" smtClean="0"/>
              <a:t> </a:t>
            </a:r>
            <a:r>
              <a:rPr lang="es-ES" sz="2000" dirty="0" err="1" smtClean="0"/>
              <a:t>jauzi</a:t>
            </a:r>
            <a:r>
              <a:rPr lang="es-ES" sz="2000" dirty="0" smtClean="0"/>
              <a:t> </a:t>
            </a:r>
            <a:r>
              <a:rPr lang="es-ES" sz="2000" dirty="0" err="1" smtClean="0"/>
              <a:t>ereduak</a:t>
            </a:r>
            <a:r>
              <a:rPr lang="es-ES" sz="2000" dirty="0" smtClean="0"/>
              <a:t> </a:t>
            </a:r>
            <a:r>
              <a:rPr lang="es-ES" sz="2000" dirty="0" err="1" smtClean="0"/>
              <a:t>bere</a:t>
            </a:r>
            <a:r>
              <a:rPr lang="es-ES" sz="2000" dirty="0" smtClean="0"/>
              <a:t> </a:t>
            </a:r>
            <a:r>
              <a:rPr lang="es-ES" sz="2000" dirty="0" err="1" smtClean="0"/>
              <a:t>gain</a:t>
            </a:r>
            <a:r>
              <a:rPr lang="es-ES" sz="2000" dirty="0" smtClean="0"/>
              <a:t> </a:t>
            </a:r>
            <a:r>
              <a:rPr lang="es-ES" sz="2000" dirty="0" err="1" smtClean="0"/>
              <a:t>hartzen</a:t>
            </a:r>
            <a:r>
              <a:rPr lang="es-ES" sz="2000" dirty="0" smtClean="0"/>
              <a:t> du </a:t>
            </a:r>
            <a:r>
              <a:rPr lang="es-ES" sz="2000" dirty="0" err="1" smtClean="0"/>
              <a:t>produktu</a:t>
            </a:r>
            <a:r>
              <a:rPr lang="es-ES" sz="2000" dirty="0" smtClean="0"/>
              <a:t> </a:t>
            </a:r>
            <a:r>
              <a:rPr lang="es-ES" sz="2000" dirty="0" err="1" smtClean="0"/>
              <a:t>osoa</a:t>
            </a:r>
            <a:r>
              <a:rPr lang="es-ES" sz="2000" dirty="0" smtClean="0"/>
              <a:t> </a:t>
            </a:r>
            <a:r>
              <a:rPr lang="es-ES" sz="2000" dirty="0" err="1" smtClean="0"/>
              <a:t>entregatuko</a:t>
            </a:r>
            <a:r>
              <a:rPr lang="es-ES" sz="2000" dirty="0" smtClean="0"/>
              <a:t> dela; horren </a:t>
            </a:r>
            <a:r>
              <a:rPr lang="es-ES" sz="2000" dirty="0" err="1" smtClean="0"/>
              <a:t>ordez</a:t>
            </a:r>
            <a:r>
              <a:rPr lang="es-ES" sz="2000" dirty="0" smtClean="0"/>
              <a:t>, </a:t>
            </a:r>
            <a:r>
              <a:rPr lang="es-ES" sz="2000" dirty="0" err="1" smtClean="0"/>
              <a:t>eredu</a:t>
            </a:r>
            <a:r>
              <a:rPr lang="es-ES" sz="2000" dirty="0" smtClean="0"/>
              <a:t> </a:t>
            </a:r>
            <a:r>
              <a:rPr lang="es-ES" sz="2000" dirty="0" err="1" smtClean="0"/>
              <a:t>ebolutiboek</a:t>
            </a:r>
            <a:r>
              <a:rPr lang="es-ES" sz="2000" dirty="0" smtClean="0"/>
              <a:t> </a:t>
            </a:r>
            <a:r>
              <a:rPr lang="es-ES" sz="2000" dirty="0" err="1" smtClean="0"/>
              <a:t>gero</a:t>
            </a:r>
            <a:r>
              <a:rPr lang="es-ES" sz="2000" dirty="0" smtClean="0"/>
              <a:t> eta </a:t>
            </a:r>
            <a:r>
              <a:rPr lang="es-ES" sz="2000" dirty="0" err="1" smtClean="0"/>
              <a:t>bertsio</a:t>
            </a:r>
            <a:r>
              <a:rPr lang="es-ES" sz="2000" dirty="0" smtClean="0"/>
              <a:t> </a:t>
            </a:r>
            <a:r>
              <a:rPr lang="es-ES" sz="2000" dirty="0" err="1" smtClean="0"/>
              <a:t>osoagoak</a:t>
            </a:r>
            <a:r>
              <a:rPr lang="es-ES" sz="2000" dirty="0" smtClean="0"/>
              <a:t> </a:t>
            </a:r>
            <a:r>
              <a:rPr lang="es-ES" sz="2000" dirty="0" err="1" smtClean="0"/>
              <a:t>garatzea</a:t>
            </a:r>
            <a:r>
              <a:rPr lang="es-ES" sz="2000" dirty="0" smtClean="0"/>
              <a:t> </a:t>
            </a:r>
            <a:r>
              <a:rPr lang="es-ES" sz="2000" dirty="0" err="1" smtClean="0"/>
              <a:t>ahalbidetzen</a:t>
            </a:r>
            <a:r>
              <a:rPr lang="es-ES" sz="2000" dirty="0" smtClean="0"/>
              <a:t> </a:t>
            </a:r>
            <a:r>
              <a:rPr lang="es-ES" sz="2000" dirty="0" err="1" smtClean="0"/>
              <a:t>dute</a:t>
            </a:r>
            <a:r>
              <a:rPr lang="es-ES" sz="2000" dirty="0" smtClean="0"/>
              <a:t> </a:t>
            </a:r>
            <a:r>
              <a:rPr lang="es-ES" sz="2000" dirty="0" err="1" smtClean="0"/>
              <a:t>azken</a:t>
            </a:r>
            <a:r>
              <a:rPr lang="es-ES" sz="2000" dirty="0" smtClean="0"/>
              <a:t> </a:t>
            </a:r>
            <a:r>
              <a:rPr lang="es-ES" sz="2000" dirty="0" err="1" smtClean="0"/>
              <a:t>produktura</a:t>
            </a:r>
            <a:r>
              <a:rPr lang="es-ES" sz="2000" dirty="0" smtClean="0"/>
              <a:t> </a:t>
            </a:r>
            <a:r>
              <a:rPr lang="es-ES" sz="2000" dirty="0" err="1" smtClean="0"/>
              <a:t>iritsi</a:t>
            </a:r>
            <a:r>
              <a:rPr lang="es-ES" sz="2000" dirty="0" smtClean="0"/>
              <a:t> arte.</a:t>
            </a:r>
          </a:p>
          <a:p>
            <a:pPr marL="457200" lvl="1" indent="0" algn="just">
              <a:buNone/>
            </a:pPr>
            <a:endParaRPr lang="es-ES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 err="1" smtClean="0"/>
              <a:t>Eboluzio</a:t>
            </a:r>
            <a:r>
              <a:rPr lang="es-ES" dirty="0" smtClean="0"/>
              <a:t> </a:t>
            </a:r>
            <a:r>
              <a:rPr lang="es-ES" dirty="0" err="1" smtClean="0"/>
              <a:t>eredua</a:t>
            </a:r>
            <a:r>
              <a:rPr lang="es-ES" dirty="0" smtClean="0"/>
              <a:t>: </a:t>
            </a:r>
            <a:r>
              <a:rPr lang="es-ES" dirty="0" err="1" smtClean="0"/>
              <a:t>gehikuntza</a:t>
            </a:r>
            <a:r>
              <a:rPr lang="es-ES" dirty="0" smtClean="0"/>
              <a:t> </a:t>
            </a:r>
            <a:r>
              <a:rPr lang="es-ES" dirty="0" err="1" smtClean="0"/>
              <a:t>iteratiboa</a:t>
            </a:r>
            <a:endParaRPr lang="es-ES" dirty="0" smtClean="0"/>
          </a:p>
          <a:p>
            <a:pPr marL="457200" lvl="1" indent="0" algn="just">
              <a:buNone/>
            </a:pPr>
            <a:endParaRPr lang="es-ES" dirty="0"/>
          </a:p>
          <a:p>
            <a:pPr marL="457200" lvl="1" indent="0" algn="just">
              <a:buNone/>
            </a:pPr>
            <a:endParaRPr lang="es-ES" dirty="0" smtClean="0"/>
          </a:p>
          <a:p>
            <a:pPr marL="457200" lvl="1" indent="0" algn="just">
              <a:buNone/>
            </a:pPr>
            <a:endParaRPr lang="es-E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21088"/>
            <a:ext cx="4819228" cy="23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76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Bizi</a:t>
            </a:r>
            <a:r>
              <a:rPr lang="es-ES" dirty="0" smtClean="0"/>
              <a:t> </a:t>
            </a:r>
            <a:r>
              <a:rPr lang="es-ES" dirty="0" err="1" smtClean="0"/>
              <a:t>ziklo</a:t>
            </a:r>
            <a:r>
              <a:rPr lang="es-ES" dirty="0" smtClean="0"/>
              <a:t> </a:t>
            </a:r>
            <a:r>
              <a:rPr lang="es-ES" dirty="0" err="1" smtClean="0"/>
              <a:t>ereduak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Eboluzio</a:t>
            </a:r>
            <a:r>
              <a:rPr lang="es-ES" dirty="0" smtClean="0"/>
              <a:t> </a:t>
            </a:r>
            <a:r>
              <a:rPr lang="es-ES" dirty="0" err="1" smtClean="0"/>
              <a:t>eredua</a:t>
            </a:r>
            <a:r>
              <a:rPr lang="es-ES" dirty="0" smtClean="0"/>
              <a:t>: </a:t>
            </a:r>
            <a:r>
              <a:rPr lang="es-ES" dirty="0" err="1" smtClean="0"/>
              <a:t>gehikuntza</a:t>
            </a:r>
            <a:r>
              <a:rPr lang="es-ES" dirty="0" smtClean="0"/>
              <a:t> </a:t>
            </a:r>
            <a:r>
              <a:rPr lang="es-ES" dirty="0" err="1" smtClean="0"/>
              <a:t>iteratiboa</a:t>
            </a:r>
            <a:endParaRPr lang="es-ES" dirty="0" smtClean="0"/>
          </a:p>
          <a:p>
            <a:pPr lvl="1"/>
            <a:r>
              <a:rPr lang="es-ES" u="sng" dirty="0" err="1" smtClean="0"/>
              <a:t>Abantailak</a:t>
            </a:r>
            <a:r>
              <a:rPr lang="es-ES" dirty="0" smtClean="0"/>
              <a:t>:</a:t>
            </a:r>
          </a:p>
          <a:p>
            <a:pPr lvl="2"/>
            <a:r>
              <a:rPr lang="pl-PL" dirty="0" smtClean="0"/>
              <a:t>Ez duzu eskakizun guztiak hasieran jakin behar</a:t>
            </a:r>
            <a:r>
              <a:rPr lang="es-ES" dirty="0" smtClean="0"/>
              <a:t>.</a:t>
            </a:r>
          </a:p>
          <a:p>
            <a:pPr lvl="2"/>
            <a:r>
              <a:rPr lang="de-DE" dirty="0" smtClean="0"/>
              <a:t>Softwarearen zati operatiboak bezeroari goiz bidaltzeko aukera ematen du.</a:t>
            </a:r>
          </a:p>
          <a:p>
            <a:pPr lvl="2"/>
            <a:r>
              <a:rPr lang="sv-SE" dirty="0" smtClean="0"/>
              <a:t>Bidalketen feedbackak, hurrengo bidalketak errazten ditu.</a:t>
            </a:r>
            <a:endParaRPr lang="es-ES" dirty="0" smtClean="0"/>
          </a:p>
          <a:p>
            <a:pPr lvl="1"/>
            <a:r>
              <a:rPr lang="es-ES" u="sng" dirty="0" err="1" smtClean="0"/>
              <a:t>Desabantailak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Zaila</a:t>
            </a:r>
            <a:r>
              <a:rPr lang="es-ES" dirty="0" smtClean="0"/>
              <a:t> </a:t>
            </a:r>
            <a:r>
              <a:rPr lang="es-ES" dirty="0"/>
              <a:t>da </a:t>
            </a:r>
            <a:r>
              <a:rPr lang="es-ES" dirty="0" err="1"/>
              <a:t>ahalegina</a:t>
            </a:r>
            <a:r>
              <a:rPr lang="es-ES" dirty="0"/>
              <a:t> eta </a:t>
            </a:r>
            <a:r>
              <a:rPr lang="es-ES" dirty="0" err="1"/>
              <a:t>behar</a:t>
            </a:r>
            <a:r>
              <a:rPr lang="es-ES" dirty="0"/>
              <a:t> den </a:t>
            </a:r>
            <a:r>
              <a:rPr lang="es-ES" dirty="0" err="1"/>
              <a:t>kostua</a:t>
            </a:r>
            <a:r>
              <a:rPr lang="es-ES" dirty="0"/>
              <a:t> </a:t>
            </a:r>
            <a:r>
              <a:rPr lang="es-ES" dirty="0" err="1" smtClean="0"/>
              <a:t>zenbatestea</a:t>
            </a:r>
            <a:r>
              <a:rPr lang="es-ES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s-ES" dirty="0" err="1" smtClean="0"/>
              <a:t>Inoiz</a:t>
            </a:r>
            <a:r>
              <a:rPr lang="es-ES" dirty="0" smtClean="0"/>
              <a:t> </a:t>
            </a:r>
            <a:r>
              <a:rPr lang="es-ES" dirty="0" err="1"/>
              <a:t>ez</a:t>
            </a:r>
            <a:r>
              <a:rPr lang="es-ES" dirty="0"/>
              <a:t> </a:t>
            </a:r>
            <a:r>
              <a:rPr lang="es-ES" dirty="0" err="1"/>
              <a:t>amaitzeko</a:t>
            </a:r>
            <a:r>
              <a:rPr lang="es-ES" dirty="0"/>
              <a:t> </a:t>
            </a:r>
            <a:r>
              <a:rPr lang="es-ES" dirty="0" err="1"/>
              <a:t>arriskua</a:t>
            </a:r>
            <a:r>
              <a:rPr lang="es-ES" dirty="0"/>
              <a:t> </a:t>
            </a:r>
            <a:r>
              <a:rPr lang="es-ES" dirty="0" err="1" smtClean="0"/>
              <a:t>dago</a:t>
            </a:r>
            <a:r>
              <a:rPr lang="es-ES" dirty="0" smtClean="0"/>
              <a:t>.</a:t>
            </a:r>
          </a:p>
          <a:p>
            <a:pPr lvl="2"/>
            <a:r>
              <a:rPr lang="es-ES" sz="2500" dirty="0"/>
              <a:t>Ez </a:t>
            </a:r>
            <a:r>
              <a:rPr lang="es-ES" sz="2500" dirty="0"/>
              <a:t>da </a:t>
            </a:r>
            <a:r>
              <a:rPr lang="es-ES" sz="2500" dirty="0" err="1"/>
              <a:t>gomendatzen</a:t>
            </a:r>
            <a:r>
              <a:rPr lang="es-ES" sz="2500" dirty="0"/>
              <a:t> </a:t>
            </a:r>
            <a:r>
              <a:rPr lang="es-ES" sz="2500" dirty="0" err="1"/>
              <a:t>segurtasun</a:t>
            </a:r>
            <a:r>
              <a:rPr lang="es-ES" sz="2500" dirty="0"/>
              <a:t> </a:t>
            </a:r>
            <a:r>
              <a:rPr lang="es-ES" sz="2500" dirty="0" err="1"/>
              <a:t>maila</a:t>
            </a:r>
            <a:r>
              <a:rPr lang="es-ES" sz="2500" dirty="0"/>
              <a:t> </a:t>
            </a:r>
            <a:r>
              <a:rPr lang="es-ES" sz="2500" dirty="0" err="1"/>
              <a:t>altua</a:t>
            </a:r>
            <a:r>
              <a:rPr lang="es-ES" sz="2500" dirty="0"/>
              <a:t> </a:t>
            </a:r>
            <a:r>
              <a:rPr lang="es-ES" sz="2500" dirty="0" err="1"/>
              <a:t>zein</a:t>
            </a:r>
            <a:r>
              <a:rPr lang="es-ES" sz="2500" dirty="0"/>
              <a:t> </a:t>
            </a:r>
            <a:r>
              <a:rPr lang="es-ES" sz="2500" dirty="0" err="1"/>
              <a:t>denbora</a:t>
            </a:r>
            <a:r>
              <a:rPr lang="es-ES" sz="2500" dirty="0"/>
              <a:t> </a:t>
            </a:r>
            <a:r>
              <a:rPr lang="es-ES" sz="2500" dirty="0" err="1"/>
              <a:t>errealean</a:t>
            </a:r>
            <a:r>
              <a:rPr lang="es-ES" sz="2500" dirty="0"/>
              <a:t>   </a:t>
            </a:r>
            <a:r>
              <a:rPr lang="es-ES" sz="2500" dirty="0" err="1"/>
              <a:t>diren</a:t>
            </a:r>
            <a:r>
              <a:rPr lang="es-ES" sz="2500" dirty="0"/>
              <a:t> </a:t>
            </a:r>
            <a:r>
              <a:rPr lang="es-ES" sz="2500" dirty="0" err="1"/>
              <a:t>sistemak</a:t>
            </a:r>
            <a:r>
              <a:rPr lang="es-ES" sz="2500" dirty="0"/>
              <a:t> </a:t>
            </a:r>
            <a:r>
              <a:rPr lang="es-ES" sz="2500" dirty="0" err="1"/>
              <a:t>garatzeko</a:t>
            </a:r>
            <a:r>
              <a:rPr lang="es-ES" dirty="0" smtClean="0"/>
              <a:t>.</a:t>
            </a:r>
            <a:endParaRPr lang="es-ES" dirty="0" smtClean="0">
              <a:solidFill>
                <a:srgbClr val="FF0000"/>
              </a:solidFill>
            </a:endParaRPr>
          </a:p>
          <a:p>
            <a:pPr lvl="1"/>
            <a:r>
              <a:rPr lang="es-ES" u="sng" dirty="0" err="1" smtClean="0"/>
              <a:t>Noiz</a:t>
            </a:r>
            <a:r>
              <a:rPr lang="es-ES" u="sng" dirty="0" smtClean="0"/>
              <a:t> </a:t>
            </a:r>
            <a:r>
              <a:rPr lang="es-ES" u="sng" dirty="0" err="1" smtClean="0"/>
              <a:t>gomendatzen</a:t>
            </a:r>
            <a:r>
              <a:rPr lang="es-ES" u="sng" dirty="0" smtClean="0"/>
              <a:t> da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Baldintzak</a:t>
            </a:r>
            <a:r>
              <a:rPr lang="es-ES" dirty="0" smtClean="0"/>
              <a:t> </a:t>
            </a:r>
            <a:r>
              <a:rPr lang="es-ES" dirty="0" err="1"/>
              <a:t>edo</a:t>
            </a:r>
            <a:r>
              <a:rPr lang="es-ES" dirty="0"/>
              <a:t> </a:t>
            </a:r>
            <a:r>
              <a:rPr lang="es-ES" dirty="0" err="1"/>
              <a:t>diseinua</a:t>
            </a:r>
            <a:r>
              <a:rPr lang="es-ES" dirty="0"/>
              <a:t> </a:t>
            </a:r>
            <a:r>
              <a:rPr lang="es-ES" dirty="0" err="1"/>
              <a:t>ez</a:t>
            </a:r>
            <a:r>
              <a:rPr lang="es-ES" dirty="0"/>
              <a:t> </a:t>
            </a:r>
            <a:r>
              <a:rPr lang="es-ES" dirty="0" err="1"/>
              <a:t>daude</a:t>
            </a:r>
            <a:r>
              <a:rPr lang="es-ES" dirty="0"/>
              <a:t> </a:t>
            </a:r>
            <a:r>
              <a:rPr lang="es-ES" dirty="0" err="1"/>
              <a:t>guztiz</a:t>
            </a:r>
            <a:r>
              <a:rPr lang="es-ES" dirty="0"/>
              <a:t> </a:t>
            </a:r>
            <a:r>
              <a:rPr lang="es-ES" dirty="0" err="1"/>
              <a:t>zehaztuta</a:t>
            </a:r>
            <a:r>
              <a:rPr lang="es-ES" dirty="0"/>
              <a:t> eta </a:t>
            </a:r>
            <a:r>
              <a:rPr lang="es-ES" dirty="0" err="1"/>
              <a:t>aldaketa</a:t>
            </a:r>
            <a:r>
              <a:rPr lang="es-ES" dirty="0"/>
              <a:t> </a:t>
            </a:r>
            <a:r>
              <a:rPr lang="es-ES" dirty="0" err="1"/>
              <a:t>handiak</a:t>
            </a:r>
            <a:r>
              <a:rPr lang="es-ES" dirty="0"/>
              <a:t> </a:t>
            </a:r>
            <a:r>
              <a:rPr lang="es-ES" dirty="0" err="1"/>
              <a:t>egon</a:t>
            </a:r>
            <a:r>
              <a:rPr lang="es-ES" dirty="0"/>
              <a:t> </a:t>
            </a:r>
            <a:r>
              <a:rPr lang="es-ES" dirty="0" err="1" smtClean="0"/>
              <a:t>daitezke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184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Bizi</a:t>
            </a:r>
            <a:r>
              <a:rPr lang="es-ES" dirty="0" smtClean="0"/>
              <a:t> </a:t>
            </a:r>
            <a:r>
              <a:rPr lang="es-ES" dirty="0" err="1" smtClean="0"/>
              <a:t>ziklo</a:t>
            </a:r>
            <a:r>
              <a:rPr lang="es-ES" dirty="0" smtClean="0"/>
              <a:t> </a:t>
            </a:r>
            <a:r>
              <a:rPr lang="es-ES" dirty="0" err="1" smtClean="0"/>
              <a:t>ereduak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Eboluzio</a:t>
            </a:r>
            <a:r>
              <a:rPr lang="es-ES" dirty="0" smtClean="0"/>
              <a:t> </a:t>
            </a:r>
            <a:r>
              <a:rPr lang="es-ES" dirty="0" err="1" smtClean="0"/>
              <a:t>eredua</a:t>
            </a:r>
            <a:r>
              <a:rPr lang="es-ES" dirty="0" smtClean="0"/>
              <a:t>: </a:t>
            </a:r>
            <a:r>
              <a:rPr lang="es-ES" dirty="0" err="1" smtClean="0"/>
              <a:t>espirala</a:t>
            </a:r>
            <a:endParaRPr lang="es-ES" dirty="0" smtClean="0"/>
          </a:p>
          <a:p>
            <a:pPr lvl="1"/>
            <a:r>
              <a:rPr lang="es-ES" dirty="0" err="1" smtClean="0"/>
              <a:t>Ziklo</a:t>
            </a:r>
            <a:r>
              <a:rPr lang="es-ES" dirty="0" smtClean="0"/>
              <a:t> </a:t>
            </a:r>
            <a:r>
              <a:rPr lang="es-ES" dirty="0" err="1" smtClean="0"/>
              <a:t>bakoitzak</a:t>
            </a:r>
            <a:r>
              <a:rPr lang="es-ES" dirty="0" smtClean="0"/>
              <a:t> 4 fase </a:t>
            </a:r>
            <a:r>
              <a:rPr lang="es-ES" dirty="0" err="1" smtClean="0"/>
              <a:t>izango</a:t>
            </a:r>
            <a:r>
              <a:rPr lang="es-ES" dirty="0" smtClean="0"/>
              <a:t> </a:t>
            </a:r>
            <a:r>
              <a:rPr lang="es-ES" dirty="0" err="1" smtClean="0"/>
              <a:t>ditu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284984"/>
            <a:ext cx="5038581" cy="2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0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Bizi</a:t>
            </a:r>
            <a:r>
              <a:rPr lang="es-ES" dirty="0" smtClean="0"/>
              <a:t> </a:t>
            </a:r>
            <a:r>
              <a:rPr lang="es-ES" dirty="0" err="1" smtClean="0"/>
              <a:t>ziklo</a:t>
            </a:r>
            <a:r>
              <a:rPr lang="es-ES" dirty="0" smtClean="0"/>
              <a:t> </a:t>
            </a:r>
            <a:r>
              <a:rPr lang="es-ES" dirty="0" err="1" smtClean="0"/>
              <a:t>ereduak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 smtClean="0"/>
              <a:t>Eboluzio</a:t>
            </a:r>
            <a:r>
              <a:rPr lang="es-ES" dirty="0" smtClean="0"/>
              <a:t> </a:t>
            </a:r>
            <a:r>
              <a:rPr lang="es-ES" dirty="0" err="1" smtClean="0"/>
              <a:t>eredua</a:t>
            </a:r>
            <a:r>
              <a:rPr lang="es-ES" dirty="0" smtClean="0"/>
              <a:t>: </a:t>
            </a:r>
            <a:r>
              <a:rPr lang="es-ES" dirty="0" err="1" smtClean="0"/>
              <a:t>espirala</a:t>
            </a:r>
            <a:endParaRPr lang="es-ES" dirty="0" smtClean="0"/>
          </a:p>
          <a:p>
            <a:pPr lvl="1"/>
            <a:r>
              <a:rPr lang="es-ES" u="sng" dirty="0" err="1" smtClean="0"/>
              <a:t>Abantailak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Lanean</a:t>
            </a:r>
            <a:r>
              <a:rPr lang="es-ES" dirty="0" smtClean="0"/>
              <a:t> </a:t>
            </a:r>
            <a:r>
              <a:rPr lang="es-ES" dirty="0" err="1"/>
              <a:t>hasteko</a:t>
            </a:r>
            <a:r>
              <a:rPr lang="es-ES" dirty="0"/>
              <a:t> </a:t>
            </a:r>
            <a:r>
              <a:rPr lang="es-ES" dirty="0" err="1"/>
              <a:t>eskakizunen</a:t>
            </a:r>
            <a:r>
              <a:rPr lang="es-ES" dirty="0"/>
              <a:t> </a:t>
            </a:r>
            <a:r>
              <a:rPr lang="es-ES" dirty="0" err="1"/>
              <a:t>zehaztapenik</a:t>
            </a:r>
            <a:r>
              <a:rPr lang="es-ES" dirty="0"/>
              <a:t> </a:t>
            </a:r>
            <a:r>
              <a:rPr lang="es-ES" dirty="0" err="1"/>
              <a:t>ez</a:t>
            </a:r>
            <a:r>
              <a:rPr lang="es-ES" dirty="0"/>
              <a:t> du </a:t>
            </a:r>
            <a:r>
              <a:rPr lang="es-ES" dirty="0" err="1"/>
              <a:t>eskatzen</a:t>
            </a:r>
            <a:r>
              <a:rPr lang="es-ES" dirty="0" smtClean="0"/>
              <a:t>.</a:t>
            </a:r>
          </a:p>
          <a:p>
            <a:pPr lvl="2"/>
            <a:r>
              <a:rPr lang="es-ES" dirty="0" err="1" smtClean="0"/>
              <a:t>Arriskuen</a:t>
            </a:r>
            <a:r>
              <a:rPr lang="es-ES" dirty="0" smtClean="0"/>
              <a:t> </a:t>
            </a:r>
            <a:r>
              <a:rPr lang="es-ES" dirty="0" err="1"/>
              <a:t>analisia</a:t>
            </a:r>
            <a:r>
              <a:rPr lang="es-ES" dirty="0"/>
              <a:t> fase </a:t>
            </a:r>
            <a:r>
              <a:rPr lang="es-ES" dirty="0" err="1"/>
              <a:t>guztietan</a:t>
            </a:r>
            <a:r>
              <a:rPr lang="es-ES" dirty="0" smtClean="0"/>
              <a:t>.</a:t>
            </a:r>
          </a:p>
          <a:p>
            <a:pPr lvl="2"/>
            <a:r>
              <a:rPr lang="es-ES" dirty="0" err="1" smtClean="0"/>
              <a:t>Proiektuaren</a:t>
            </a:r>
            <a:r>
              <a:rPr lang="es-ES" dirty="0" smtClean="0"/>
              <a:t> </a:t>
            </a:r>
            <a:r>
              <a:rPr lang="es-ES" dirty="0" err="1"/>
              <a:t>arriskuak</a:t>
            </a:r>
            <a:r>
              <a:rPr lang="es-ES" dirty="0"/>
              <a:t> </a:t>
            </a:r>
            <a:r>
              <a:rPr lang="es-ES" dirty="0" err="1"/>
              <a:t>murrizten</a:t>
            </a:r>
            <a:r>
              <a:rPr lang="es-ES" dirty="0"/>
              <a:t> </a:t>
            </a:r>
            <a:r>
              <a:rPr lang="es-ES" dirty="0" err="1"/>
              <a:t>ditu</a:t>
            </a:r>
            <a:r>
              <a:rPr lang="es-ES" dirty="0" smtClean="0"/>
              <a:t>.</a:t>
            </a:r>
          </a:p>
          <a:p>
            <a:pPr lvl="2"/>
            <a:r>
              <a:rPr lang="es-ES" dirty="0" err="1" smtClean="0"/>
              <a:t>Kalitate</a:t>
            </a:r>
            <a:r>
              <a:rPr lang="es-ES" dirty="0" smtClean="0"/>
              <a:t> </a:t>
            </a:r>
            <a:r>
              <a:rPr lang="es-ES" dirty="0" err="1"/>
              <a:t>helburuak</a:t>
            </a:r>
            <a:r>
              <a:rPr lang="es-ES" dirty="0"/>
              <a:t> </a:t>
            </a:r>
            <a:r>
              <a:rPr lang="es-ES" dirty="0" err="1"/>
              <a:t>barneratzen</a:t>
            </a:r>
            <a:r>
              <a:rPr lang="es-ES" dirty="0"/>
              <a:t> </a:t>
            </a:r>
            <a:r>
              <a:rPr lang="es-ES" dirty="0" err="1"/>
              <a:t>ditu</a:t>
            </a:r>
            <a:r>
              <a:rPr lang="es-ES" dirty="0"/>
              <a:t>.</a:t>
            </a:r>
            <a:endParaRPr lang="es-ES" dirty="0" smtClean="0"/>
          </a:p>
          <a:p>
            <a:pPr lvl="1"/>
            <a:r>
              <a:rPr lang="es-ES" u="sng" dirty="0" err="1" smtClean="0"/>
              <a:t>Desabantailak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Z</a:t>
            </a:r>
            <a:r>
              <a:rPr lang="es-ES" sz="2500" dirty="0" err="1" smtClean="0"/>
              <a:t>aila</a:t>
            </a:r>
            <a:r>
              <a:rPr lang="es-ES" sz="2500" dirty="0" smtClean="0"/>
              <a:t> </a:t>
            </a:r>
            <a:r>
              <a:rPr lang="es-ES" sz="2500" dirty="0"/>
              <a:t>da </a:t>
            </a:r>
            <a:r>
              <a:rPr lang="es-ES" sz="2500" dirty="0" err="1"/>
              <a:t>arriskuak</a:t>
            </a:r>
            <a:r>
              <a:rPr lang="es-ES" sz="2500" dirty="0"/>
              <a:t> </a:t>
            </a:r>
            <a:r>
              <a:rPr lang="es-ES" sz="2500" dirty="0" err="1"/>
              <a:t>ebaluatzea</a:t>
            </a:r>
            <a:r>
              <a:rPr lang="es-ES" sz="2500" dirty="0" smtClean="0"/>
              <a:t>.</a:t>
            </a:r>
          </a:p>
          <a:p>
            <a:pPr lvl="2"/>
            <a:r>
              <a:rPr lang="es-ES" sz="2500" dirty="0" err="1" smtClean="0"/>
              <a:t>Proiektuaren</a:t>
            </a:r>
            <a:r>
              <a:rPr lang="es-ES" sz="2500" dirty="0" smtClean="0"/>
              <a:t> </a:t>
            </a:r>
            <a:r>
              <a:rPr lang="es-ES" sz="2500" dirty="0" err="1"/>
              <a:t>kostua</a:t>
            </a:r>
            <a:r>
              <a:rPr lang="es-ES" sz="2500" dirty="0"/>
              <a:t> </a:t>
            </a:r>
            <a:r>
              <a:rPr lang="es-ES" sz="2500" dirty="0" err="1"/>
              <a:t>handitu</a:t>
            </a:r>
            <a:r>
              <a:rPr lang="es-ES" sz="2500" dirty="0"/>
              <a:t> </a:t>
            </a:r>
            <a:r>
              <a:rPr lang="es-ES" sz="2500" dirty="0" err="1"/>
              <a:t>egiten</a:t>
            </a:r>
            <a:r>
              <a:rPr lang="es-ES" sz="2500" dirty="0"/>
              <a:t> da </a:t>
            </a:r>
            <a:r>
              <a:rPr lang="es-ES" sz="2500" dirty="0" err="1"/>
              <a:t>espirala</a:t>
            </a:r>
            <a:r>
              <a:rPr lang="es-ES" sz="2500" dirty="0"/>
              <a:t> </a:t>
            </a:r>
            <a:r>
              <a:rPr lang="es-ES" sz="2500" dirty="0" err="1"/>
              <a:t>ondorengo</a:t>
            </a:r>
            <a:r>
              <a:rPr lang="es-ES" sz="2500" dirty="0"/>
              <a:t> </a:t>
            </a:r>
            <a:r>
              <a:rPr lang="es-ES" sz="2500" dirty="0" err="1"/>
              <a:t>iterazioetatik</a:t>
            </a:r>
            <a:r>
              <a:rPr lang="es-ES" sz="2500" dirty="0"/>
              <a:t> </a:t>
            </a:r>
            <a:r>
              <a:rPr lang="es-ES" sz="2500" dirty="0" err="1"/>
              <a:t>igaro</a:t>
            </a:r>
            <a:r>
              <a:rPr lang="es-ES" sz="2500" dirty="0"/>
              <a:t> </a:t>
            </a:r>
            <a:r>
              <a:rPr lang="es-ES" sz="2500" dirty="0" err="1"/>
              <a:t>ahala</a:t>
            </a:r>
            <a:r>
              <a:rPr lang="es-ES" sz="2500" dirty="0" smtClean="0"/>
              <a:t>.</a:t>
            </a:r>
          </a:p>
          <a:p>
            <a:pPr lvl="2"/>
            <a:r>
              <a:rPr lang="es-ES" sz="2500" dirty="0" err="1" smtClean="0"/>
              <a:t>Proiektuaren</a:t>
            </a:r>
            <a:r>
              <a:rPr lang="es-ES" sz="2500" dirty="0" smtClean="0"/>
              <a:t> </a:t>
            </a:r>
            <a:r>
              <a:rPr lang="es-ES" sz="2500" dirty="0" err="1"/>
              <a:t>arrakasta</a:t>
            </a:r>
            <a:r>
              <a:rPr lang="es-ES" sz="2500" dirty="0"/>
              <a:t> </a:t>
            </a:r>
            <a:r>
              <a:rPr lang="es-ES" sz="2500" dirty="0" err="1"/>
              <a:t>arriskuen</a:t>
            </a:r>
            <a:r>
              <a:rPr lang="es-ES" sz="2500" dirty="0"/>
              <a:t> </a:t>
            </a:r>
            <a:r>
              <a:rPr lang="es-ES" sz="2500" dirty="0" err="1"/>
              <a:t>azterketa</a:t>
            </a:r>
            <a:r>
              <a:rPr lang="es-ES" sz="2500" dirty="0"/>
              <a:t> </a:t>
            </a:r>
            <a:r>
              <a:rPr lang="es-ES" sz="2500" dirty="0" err="1"/>
              <a:t>fasearen</a:t>
            </a:r>
            <a:r>
              <a:rPr lang="es-ES" sz="2500" dirty="0"/>
              <a:t> </a:t>
            </a:r>
            <a:r>
              <a:rPr lang="es-ES" sz="2500" dirty="0" err="1"/>
              <a:t>araberakoa</a:t>
            </a:r>
            <a:r>
              <a:rPr lang="es-ES" sz="2500" dirty="0"/>
              <a:t> da.</a:t>
            </a:r>
            <a:endParaRPr lang="es-ES" sz="2500" dirty="0"/>
          </a:p>
          <a:p>
            <a:pPr lvl="1"/>
            <a:r>
              <a:rPr lang="es-ES" u="sng" dirty="0" err="1" smtClean="0"/>
              <a:t>Noiz</a:t>
            </a:r>
            <a:r>
              <a:rPr lang="es-ES" u="sng" dirty="0" smtClean="0"/>
              <a:t> </a:t>
            </a:r>
            <a:r>
              <a:rPr lang="es-ES" u="sng" dirty="0" err="1" smtClean="0"/>
              <a:t>gomendatzen</a:t>
            </a:r>
            <a:r>
              <a:rPr lang="es-ES" u="sng" dirty="0" smtClean="0"/>
              <a:t> da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Etengabeko</a:t>
            </a:r>
            <a:r>
              <a:rPr lang="es-ES" dirty="0" smtClean="0"/>
              <a:t> </a:t>
            </a:r>
            <a:r>
              <a:rPr lang="es-ES" dirty="0" err="1"/>
              <a:t>aldaketak</a:t>
            </a:r>
            <a:r>
              <a:rPr lang="es-ES" dirty="0"/>
              <a:t> </a:t>
            </a:r>
            <a:r>
              <a:rPr lang="es-ES" dirty="0" err="1"/>
              <a:t>behar</a:t>
            </a:r>
            <a:r>
              <a:rPr lang="es-ES" dirty="0"/>
              <a:t> </a:t>
            </a:r>
            <a:r>
              <a:rPr lang="es-ES" dirty="0" err="1"/>
              <a:t>dituzten</a:t>
            </a:r>
            <a:r>
              <a:rPr lang="es-ES" dirty="0"/>
              <a:t> </a:t>
            </a:r>
            <a:r>
              <a:rPr lang="es-ES" dirty="0" err="1"/>
              <a:t>proiektu</a:t>
            </a:r>
            <a:r>
              <a:rPr lang="es-ES" dirty="0"/>
              <a:t> </a:t>
            </a:r>
            <a:r>
              <a:rPr lang="es-ES" dirty="0" err="1" smtClean="0"/>
              <a:t>handietan</a:t>
            </a:r>
            <a:r>
              <a:rPr lang="es-ES" dirty="0" smtClean="0"/>
              <a:t>.</a:t>
            </a:r>
          </a:p>
          <a:p>
            <a:pPr lvl="2"/>
            <a:r>
              <a:rPr lang="es-ES" dirty="0" err="1" smtClean="0"/>
              <a:t>Arrisku</a:t>
            </a:r>
            <a:r>
              <a:rPr lang="es-ES" dirty="0" smtClean="0"/>
              <a:t> </a:t>
            </a:r>
            <a:r>
              <a:rPr lang="es-ES" dirty="0" err="1"/>
              <a:t>faktorea</a:t>
            </a:r>
            <a:r>
              <a:rPr lang="es-ES" dirty="0"/>
              <a:t> </a:t>
            </a:r>
            <a:r>
              <a:rPr lang="es-ES" dirty="0" err="1"/>
              <a:t>garrantzitsua</a:t>
            </a:r>
            <a:r>
              <a:rPr lang="es-ES" dirty="0"/>
              <a:t> den </a:t>
            </a:r>
            <a:r>
              <a:rPr lang="es-ES" dirty="0" err="1" smtClean="0"/>
              <a:t>proiektuetan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5530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531</Words>
  <Application>Microsoft Office PowerPoint</Application>
  <PresentationFormat>Presentación en pantalla (4:3)</PresentationFormat>
  <Paragraphs>71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Aplikazioen garatze faseko bizi-zikloa</vt:lpstr>
      <vt:lpstr>Aplikazioen garatze faseko bizi-zikloa</vt:lpstr>
      <vt:lpstr>Aplikazioen garatze faseko bizi-zikloa</vt:lpstr>
      <vt:lpstr>Bizi ziklo ereduak</vt:lpstr>
      <vt:lpstr>Bizi ziklo ereduak</vt:lpstr>
      <vt:lpstr>Bizi ziklo ereduak</vt:lpstr>
      <vt:lpstr>Bizi ziklo ereduak</vt:lpstr>
      <vt:lpstr>Bizi ziklo ereduak</vt:lpstr>
      <vt:lpstr>Bizi ziklo ereduak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Aplikazioen garatze faseko bizi-zikloa</dc:title>
  <dc:creator>Olaia Egurrola</dc:creator>
  <cp:lastModifiedBy>Olaia Egurrola</cp:lastModifiedBy>
  <cp:revision>19</cp:revision>
  <dcterms:created xsi:type="dcterms:W3CDTF">2019-09-07T15:47:23Z</dcterms:created>
  <dcterms:modified xsi:type="dcterms:W3CDTF">2019-09-10T21:40:11Z</dcterms:modified>
</cp:coreProperties>
</file>