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7" r:id="rId2"/>
    <p:sldId id="257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73" r:id="rId11"/>
    <p:sldId id="27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26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EE7DE-3CF3-40D0-AD06-F6795649A9D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70BC-E0F6-491D-86B5-445559C7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3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94009-B7BE-4478-8F32-B34FF1BA9D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2BA7-4467-4D18-B7AD-ABAFB9F62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5041E8-A475-4BBC-A983-7FD5688540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237E18D-D6D6-4613-AC9A-BA1E4B974B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530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LISTRIK DINAMIS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19400"/>
            <a:ext cx="6934200" cy="228599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Kelompok</a:t>
            </a:r>
            <a:r>
              <a:rPr lang="en-US" sz="2800" dirty="0"/>
              <a:t> </a:t>
            </a:r>
            <a:r>
              <a:rPr lang="en-US" sz="2800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800" dirty="0" smtClean="0"/>
              <a:t>Dini Juwita Handayani (D111911023)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800" dirty="0" smtClean="0"/>
              <a:t>Ulfa Nurhasanah (D111911066)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800" dirty="0" smtClean="0"/>
              <a:t>Bulan Maulida Islami (D111911077)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29107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Sebuah arus listrik yang melewati sebuah hambatan dalam suatu rangkaian dengan besar arus listrik adalah 4,0 ampere dan dalam kurun waktu 10 sekon,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Berapakah besar muatan listrik nya 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Penyelesaian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Diketahui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 = 4,0 ampere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 = 10 sekon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Berapakah besar muatan listrik nya ?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Jawab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Rumus nya adalah I = Q/t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4,0 ampere = Q/10 sekon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= 4,0 ampere x 10 sekon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 = 40 C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Maka, besar muatan nya sebesar 40 C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13867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Terdapat arus listrik sebesar 5 A yang mengalir melalui sebuah kawat penghantar selama 1,5 menit.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Hitunglah berapa banyak muatan listrik yang melewatu kawat tersebut</a:t>
            </a:r>
            <a:r>
              <a:rPr lang="en-US" sz="2400" dirty="0" smtClean="0">
                <a:solidFill>
                  <a:schemeClr val="tx1"/>
                </a:solidFill>
              </a:rPr>
              <a:t>!.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Penyelesaian: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Diketahui: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 = 5 A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 = 1,5 menit = 90 detik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Ditanya </a:t>
            </a:r>
            <a:r>
              <a:rPr lang="en-US" sz="2400" b="1" dirty="0">
                <a:solidFill>
                  <a:schemeClr val="tx1"/>
                </a:solidFill>
              </a:rPr>
              <a:t>Q</a:t>
            </a:r>
            <a:r>
              <a:rPr lang="en-US" sz="2400" dirty="0">
                <a:solidFill>
                  <a:schemeClr val="tx1"/>
                </a:solidFill>
              </a:rPr>
              <a:t> = …?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Jawaban: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Q= I.t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= (5A) (90 s)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= 450 C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Maka didapat bahwa banyaknya muatan arus listrik melalui sebuah kawat yaitu </a:t>
            </a:r>
            <a:r>
              <a:rPr lang="en-US" sz="2400" b="1" dirty="0">
                <a:solidFill>
                  <a:schemeClr val="tx1"/>
                </a:solidFill>
              </a:rPr>
              <a:t>450</a:t>
            </a:r>
            <a:r>
              <a:rPr lang="en-US" sz="2400" dirty="0">
                <a:solidFill>
                  <a:schemeClr val="tx1"/>
                </a:solidFill>
              </a:rPr>
              <a:t> Coulomb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ries\Pictures\thank_you_PNG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382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5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819150"/>
            <a:ext cx="3810000" cy="50673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Listrik yang berubah-ubah atau bisa bergerak dan sering disebut dengan arus listrik.</a:t>
            </a:r>
          </a:p>
          <a:p>
            <a:pPr algn="l"/>
            <a:r>
              <a:rPr lang="en-US" sz="2400" dirty="0" smtClean="0"/>
              <a:t>Arus listrik ini berasal dari aliran elektron yang mengalir terus-menerus dari </a:t>
            </a:r>
            <a:r>
              <a:rPr lang="en-US" sz="2400" i="1" dirty="0" smtClean="0"/>
              <a:t>kutub negatif menuju kutub positif</a:t>
            </a:r>
            <a:r>
              <a:rPr lang="en-US" sz="2400" dirty="0" smtClean="0"/>
              <a:t>, dari potensial tinggi menuju potensial rendah dari sumber beda potensial (tegangan).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ries\Pictures\orang bingu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7" y="3733800"/>
            <a:ext cx="4210106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1486786" y="1676400"/>
            <a:ext cx="3352800" cy="1676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LISTRIK DINAMIS?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5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umus Beda Sumber Tegangan"/>
          <p:cNvSpPr>
            <a:spLocks noChangeAspect="1" noChangeArrowheads="1"/>
          </p:cNvSpPr>
          <p:nvPr/>
        </p:nvSpPr>
        <p:spPr bwMode="auto">
          <a:xfrm>
            <a:off x="38100" y="15875"/>
            <a:ext cx="2190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0908" y="1074004"/>
            <a:ext cx="87852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1. Rumus Kuat Arus Listrik (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Keterangan: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= kuat arus listrik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 = jumlah muatan listrik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 = selang waktu per detik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5" name="AutoShape 4" descr="Rumus Kuat Arus Listrik"/>
          <p:cNvSpPr>
            <a:spLocks noChangeAspect="1" noChangeArrowheads="1"/>
          </p:cNvSpPr>
          <p:nvPr/>
        </p:nvSpPr>
        <p:spPr bwMode="auto">
          <a:xfrm>
            <a:off x="130175" y="-3070225"/>
            <a:ext cx="18192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8" y="1828800"/>
            <a:ext cx="2381472" cy="180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4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umus Beda Sumber Tegangan"/>
          <p:cNvSpPr>
            <a:spLocks noChangeAspect="1" noChangeArrowheads="1"/>
          </p:cNvSpPr>
          <p:nvPr/>
        </p:nvSpPr>
        <p:spPr bwMode="auto">
          <a:xfrm>
            <a:off x="155575" y="-685800"/>
            <a:ext cx="2190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Rumus Beda Sumber Tegangan"/>
          <p:cNvSpPr>
            <a:spLocks noChangeAspect="1" noChangeArrowheads="1"/>
          </p:cNvSpPr>
          <p:nvPr/>
        </p:nvSpPr>
        <p:spPr bwMode="auto">
          <a:xfrm>
            <a:off x="307975" y="-533400"/>
            <a:ext cx="2190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190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5575" y="1452071"/>
            <a:ext cx="86836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2. Rumus Beda Sumber Tegangan (V)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Keterangan: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 = beda sumber tegangan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 = energi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 = Muatan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5" name="AutoShape 7" descr="Rumus Beda Sumber Tegangan"/>
          <p:cNvSpPr>
            <a:spLocks noChangeAspect="1" noChangeArrowheads="1"/>
          </p:cNvSpPr>
          <p:nvPr/>
        </p:nvSpPr>
        <p:spPr bwMode="auto">
          <a:xfrm>
            <a:off x="130175" y="-3184525"/>
            <a:ext cx="2190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umus Hambatan Listrik"/>
          <p:cNvSpPr>
            <a:spLocks noChangeAspect="1" noChangeArrowheads="1"/>
          </p:cNvSpPr>
          <p:nvPr/>
        </p:nvSpPr>
        <p:spPr bwMode="auto">
          <a:xfrm>
            <a:off x="130175" y="-2498725"/>
            <a:ext cx="2762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0175" y="1495722"/>
            <a:ext cx="8709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latin typeface="Arial" charset="0"/>
                <a:cs typeface="Arial" charset="0"/>
              </a:rPr>
              <a:t>3. Rumus Hambatan Listrik (R)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  <a:endParaRPr lang="en-US" sz="3600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latin typeface="Arial" charset="0"/>
                <a:cs typeface="Arial" charset="0"/>
              </a:rPr>
              <a:t>Keterangan:</a:t>
            </a:r>
            <a:endParaRPr lang="en-US" sz="3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Arial" charset="0"/>
                <a:cs typeface="Arial" charset="0"/>
              </a:rPr>
              <a:t>R = hambatan listrik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Arial" charset="0"/>
                <a:cs typeface="Arial" charset="0"/>
              </a:rPr>
              <a:t>Ƿ = hambatanj jenis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Arial" charset="0"/>
                <a:cs typeface="Arial" charset="0"/>
              </a:rPr>
              <a:t>A = luas penampang kawat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29129"/>
            <a:ext cx="2762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9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umus Hukum Ohm"/>
          <p:cNvSpPr>
            <a:spLocks noChangeAspect="1" noChangeArrowheads="1"/>
          </p:cNvSpPr>
          <p:nvPr/>
        </p:nvSpPr>
        <p:spPr bwMode="auto">
          <a:xfrm>
            <a:off x="38100" y="15875"/>
            <a:ext cx="92106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946" y="1957493"/>
            <a:ext cx="8034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latin typeface="Arial" charset="0"/>
                <a:cs typeface="Arial" charset="0"/>
              </a:rPr>
              <a:t>4. Rumus Hukum Ohm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3044455"/>
            <a:ext cx="8763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2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4386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CONTOH SOAL!!!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837" y="990600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Kuat arus di dalam sepotong kawat penghantar adalah 10 A. Berapa menit waktu yang diperlukan oleh muatan sebesar 9.600 C untuk mengalir melalui penampang tersebut?</a:t>
            </a:r>
          </a:p>
          <a:p>
            <a:r>
              <a:rPr lang="en-US" sz="2800" dirty="0"/>
              <a:t>Jawaban:</a:t>
            </a:r>
          </a:p>
          <a:p>
            <a:r>
              <a:rPr lang="en-US" sz="2800" dirty="0"/>
              <a:t>Diketahui:</a:t>
            </a:r>
          </a:p>
          <a:p>
            <a:r>
              <a:rPr lang="en-US" sz="2800" dirty="0"/>
              <a:t>I = 10 A</a:t>
            </a:r>
          </a:p>
          <a:p>
            <a:r>
              <a:rPr lang="en-US" sz="2800" dirty="0"/>
              <a:t>Q = 9.600 C</a:t>
            </a:r>
          </a:p>
          <a:p>
            <a:r>
              <a:rPr lang="en-US" sz="2800" dirty="0"/>
              <a:t>Ditanyakan:</a:t>
            </a:r>
          </a:p>
          <a:p>
            <a:r>
              <a:rPr lang="en-US" sz="2800" dirty="0"/>
              <a:t>t…?</a:t>
            </a:r>
          </a:p>
          <a:p>
            <a:r>
              <a:rPr lang="en-US" sz="2800" dirty="0"/>
              <a:t>Penyelesaian:</a:t>
            </a:r>
          </a:p>
          <a:p>
            <a:r>
              <a:rPr lang="en-US" sz="2800" dirty="0"/>
              <a:t>I = Q / t</a:t>
            </a:r>
          </a:p>
          <a:p>
            <a:r>
              <a:rPr lang="en-US" sz="2800" dirty="0"/>
              <a:t>t = Q / I = 9.600 C / 10 A = 960 s atau 16 menit.</a:t>
            </a:r>
          </a:p>
        </p:txBody>
      </p:sp>
    </p:spTree>
    <p:extLst>
      <p:ext uri="{BB962C8B-B14F-4D97-AF65-F5344CB8AC3E}">
        <p14:creationId xmlns:p14="http://schemas.microsoft.com/office/powerpoint/2010/main" val="103286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379576"/>
            <a:ext cx="8458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Sepotong kawat dihubungkan pada beda potensial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12 V.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Jika kuat arus yang melalui kawat tersebut 4A,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berapakah hambatan kawat tersebut?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Jawaban: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Diketahui: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 = 12 Volt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= 4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Ditanyakatan: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R….?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Penyelesaian: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= V /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 = V / I = 12 V / 4 A = 3 Ohm.</a:t>
            </a:r>
          </a:p>
        </p:txBody>
      </p:sp>
    </p:spTree>
    <p:extLst>
      <p:ext uri="{BB962C8B-B14F-4D97-AF65-F5344CB8AC3E}">
        <p14:creationId xmlns:p14="http://schemas.microsoft.com/office/powerpoint/2010/main" val="359359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126</TotalTime>
  <Words>320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LISTRIK DINAMIS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SOAL!!!</vt:lpstr>
      <vt:lpstr>PowerPoint Presentation</vt:lpstr>
      <vt:lpstr>PowerPoint Presentation</vt:lpstr>
      <vt:lpstr>Sebuah arus listrik yang melewati sebuah hambatan dalam suatu rangkaian dengan besar arus listrik adalah 4,0 ampere dan dalam kurun waktu 10 sekon, Berapakah besar muatan listrik nya ?  Penyelesaian  Diketahui I = 4,0 ampere t = 10 sekon Berapakah besar muatan listrik nya ? Jawab Rumus nya adalah I = Q/t 4,0 ampere = Q/10 sekon = 4,0 ampere x 10 sekon Q = 40 C Maka, besar muatan nya sebesar 40 C </vt:lpstr>
      <vt:lpstr>Terdapat arus listrik sebesar 5 A yang mengalir melalui sebuah kawat penghantar selama 1,5 menit. Hitunglah berapa banyak muatan listrik yang melewatu kawat tersebut!.  Penyelesaian: Diketahui: I = 5 A t = 1,5 menit = 90 detik Ditanya Q = …? Jawaban: Q= I.t = (5A) (90 s) = 450 C Maka didapat bahwa banyaknya muatan arus listrik melalui sebuah kawat yaitu 450 Coulomb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</dc:creator>
  <cp:lastModifiedBy>aries</cp:lastModifiedBy>
  <cp:revision>17</cp:revision>
  <dcterms:created xsi:type="dcterms:W3CDTF">2019-12-02T04:16:15Z</dcterms:created>
  <dcterms:modified xsi:type="dcterms:W3CDTF">2019-12-05T04:50:06Z</dcterms:modified>
</cp:coreProperties>
</file>