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71" r:id="rId8"/>
    <p:sldId id="272" r:id="rId9"/>
    <p:sldId id="273" r:id="rId10"/>
    <p:sldId id="274" r:id="rId11"/>
    <p:sldId id="275" r:id="rId12"/>
    <p:sldId id="278" r:id="rId13"/>
    <p:sldId id="280" r:id="rId14"/>
    <p:sldId id="282" r:id="rId15"/>
    <p:sldId id="283" r:id="rId16"/>
    <p:sldId id="265" r:id="rId17"/>
    <p:sldId id="288" r:id="rId18"/>
    <p:sldId id="28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BAFB-934C-4133-BE6A-8AAD76B7D8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943D-01A5-4563-98F6-E0BE3C70CCEB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BAFB-934C-4133-BE6A-8AAD76B7D8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943D-01A5-4563-98F6-E0BE3C70CC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BAFB-934C-4133-BE6A-8AAD76B7D8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943D-01A5-4563-98F6-E0BE3C70CC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BAFB-934C-4133-BE6A-8AAD76B7D8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943D-01A5-4563-98F6-E0BE3C70CC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BAFB-934C-4133-BE6A-8AAD76B7D8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943D-01A5-4563-98F6-E0BE3C70CC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BAFB-934C-4133-BE6A-8AAD76B7D8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943D-01A5-4563-98F6-E0BE3C70CCEB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BAFB-934C-4133-BE6A-8AAD76B7D8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943D-01A5-4563-98F6-E0BE3C70CC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BAFB-934C-4133-BE6A-8AAD76B7D8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943D-01A5-4563-98F6-E0BE3C70CC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BAFB-934C-4133-BE6A-8AAD76B7D8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943D-01A5-4563-98F6-E0BE3C70CC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BAFB-934C-4133-BE6A-8AAD76B7D8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943D-01A5-4563-98F6-E0BE3C70CC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41BAFB-934C-4133-BE6A-8AAD76B7D8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4943D-01A5-4563-98F6-E0BE3C70CC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BAFB-934C-4133-BE6A-8AAD76B7D8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943D-01A5-4563-98F6-E0BE3C70CC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1BAFB-934C-4133-BE6A-8AAD76B7D8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E4943D-01A5-4563-98F6-E0BE3C70CCEB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390525"/>
            <a:ext cx="10515600" cy="1308686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Summer Internship 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545266"/>
            <a:ext cx="10058400" cy="1479015"/>
          </a:xfrm>
        </p:spPr>
        <p:txBody>
          <a:bodyPr/>
          <a:lstStyle/>
          <a:p>
            <a:pPr algn="r"/>
            <a:r>
              <a:rPr lang="en-US" dirty="0"/>
              <a:t>Name:</a:t>
            </a:r>
            <a:r>
              <a:rPr lang="en-IN" altLang="en-US" dirty="0"/>
              <a:t>KAUSHAL PARMAR</a:t>
            </a:r>
            <a:endParaRPr lang="en-US" dirty="0"/>
          </a:p>
          <a:p>
            <a:pPr algn="r"/>
            <a:r>
              <a:rPr lang="en-US" dirty="0"/>
              <a:t>Roll no: 2</a:t>
            </a:r>
            <a:r>
              <a:rPr lang="en-IN" altLang="en-US" dirty="0"/>
              <a:t>1BCE179</a:t>
            </a:r>
            <a:endParaRPr lang="en-IN" altLang="en-US" dirty="0"/>
          </a:p>
        </p:txBody>
      </p:sp>
      <p:pic>
        <p:nvPicPr>
          <p:cNvPr id="4" name="Picture 3" descr="Admission Reporting- Hom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011" y="2000249"/>
            <a:ext cx="4335977" cy="195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Branch Limit Field</a:t>
            </a:r>
            <a:endParaRPr lang="en-US"/>
          </a:p>
        </p:txBody>
      </p:sp>
      <p:pic>
        <p:nvPicPr>
          <p:cNvPr id="7" name="Content Placeholder 6" descr="branches+in+github+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835" y="2817495"/>
            <a:ext cx="3433445" cy="319341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787900" y="1003300"/>
            <a:ext cx="684974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sz="2400"/>
              <a:t>Managed and enforced branch limits for repositories.</a:t>
            </a:r>
            <a:endParaRPr lang="en-US" sz="2400"/>
          </a:p>
          <a:p>
            <a:pPr marL="342900" indent="-342900">
              <a:buAutoNum type="arabicPeriod"/>
            </a:pPr>
            <a:endParaRPr lang="en-US" sz="2400"/>
          </a:p>
          <a:p>
            <a:pPr indent="0" algn="just">
              <a:buNone/>
            </a:pPr>
            <a:endParaRPr lang="en-US" sz="2400"/>
          </a:p>
          <a:p>
            <a:pPr indent="0" algn="just">
              <a:buNone/>
            </a:pPr>
            <a:r>
              <a:rPr lang="en-US" sz="2400"/>
              <a:t>Schema::table('github_repos', function (Blueprint </a:t>
            </a:r>
            <a:r>
              <a:rPr lang="en-IN" altLang="en-US" sz="2400"/>
              <a:t>     </a:t>
            </a:r>
            <a:r>
              <a:rPr lang="en-US" sz="2400"/>
              <a:t>$table) {</a:t>
            </a:r>
            <a:endParaRPr lang="en-US" sz="2400"/>
          </a:p>
          <a:p>
            <a:pPr indent="0" algn="just">
              <a:buNone/>
            </a:pPr>
            <a:r>
              <a:rPr lang="en-US" sz="2400"/>
              <a:t>    $table-&gt;integer('branch_limit')-&gt;default(5); </a:t>
            </a:r>
            <a:endParaRPr lang="en-US" sz="2400"/>
          </a:p>
          <a:p>
            <a:pPr indent="0" algn="just">
              <a:buNone/>
            </a:pPr>
            <a:r>
              <a:rPr lang="en-US" sz="2400"/>
              <a:t>});</a:t>
            </a:r>
            <a:endParaRPr lang="en-US" sz="2400"/>
          </a:p>
          <a:p>
            <a:pPr indent="0" algn="just">
              <a:buNone/>
            </a:pPr>
            <a:endParaRPr lang="en-US" sz="2400"/>
          </a:p>
          <a:p>
            <a:pPr indent="0" algn="just">
              <a:buNone/>
            </a:pPr>
            <a:endParaRPr lang="en-US" sz="2400"/>
          </a:p>
          <a:p>
            <a:pPr indent="0" algn="just">
              <a:buNone/>
            </a:pPr>
            <a:r>
              <a:rPr lang="en-IN" altLang="en-US" sz="2400"/>
              <a:t>Added </a:t>
            </a:r>
            <a:r>
              <a:rPr lang="en-IN" altLang="en-US" sz="2400" b="1"/>
              <a:t>branch_limit</a:t>
            </a:r>
            <a:r>
              <a:rPr lang="en-IN" altLang="en-US" sz="2400"/>
              <a:t> field to the </a:t>
            </a:r>
            <a:r>
              <a:rPr lang="en-IN" altLang="en-US" sz="2400" b="1"/>
              <a:t>github_repos</a:t>
            </a:r>
            <a:r>
              <a:rPr lang="en-IN" altLang="en-US" sz="2400"/>
              <a:t> table to track branch limits.</a:t>
            </a:r>
            <a:endParaRPr lang="en-IN" altLang="en-US" sz="2400"/>
          </a:p>
          <a:p>
            <a:pPr indent="0" algn="just">
              <a:buNone/>
            </a:pPr>
            <a:endParaRPr lang="en-I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Added a branch_limit field to the repository model. Adjusted migration and seeder files to support this functionality.</a:t>
            </a:r>
            <a:endParaRPr lang="en-US" sz="2400"/>
          </a:p>
        </p:txBody>
      </p:sp>
      <p:pic>
        <p:nvPicPr>
          <p:cNvPr id="5" name="Content Placeholder 4" descr="bran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5240" y="2153920"/>
            <a:ext cx="7150100" cy="3736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Job for Branch Limit Check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indent="-457200">
              <a:buAutoNum type="arabicPeriod"/>
            </a:pPr>
            <a:r>
              <a:rPr lang="en-US" sz="2400"/>
              <a:t>To ensure that the number of branches in a repository does not exceed the defined limit.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Created a job to check the branch count against the set limit.</a:t>
            </a: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  <a:p>
            <a:pPr marL="0" indent="0" algn="ctr">
              <a:buNone/>
            </a:pPr>
            <a:r>
              <a:rPr lang="en-IN" altLang="en-US" sz="2400"/>
              <a:t>          $branchCount = $this-&gt;repo-&gt;branches()-  &gt;count();          </a:t>
            </a:r>
            <a:endParaRPr lang="en-IN" altLang="en-US" sz="2400"/>
          </a:p>
          <a:p>
            <a:pPr marL="0" indent="0" algn="ctr">
              <a:buNone/>
            </a:pPr>
            <a:r>
              <a:rPr lang="en-IN" altLang="en-US" sz="2400"/>
              <a:t>if ($branchCount &gt; $this-&gt;repo-&gt;branch_limit) {</a:t>
            </a:r>
            <a:endParaRPr lang="en-IN" altLang="en-US" sz="2400"/>
          </a:p>
          <a:p>
            <a:pPr marL="0" indent="0" algn="ctr">
              <a:buNone/>
            </a:pPr>
            <a:r>
              <a:rPr lang="en-IN" altLang="en-US" sz="2400"/>
              <a:t>               \Log::info('Branch Limit Not Exceeded.');</a:t>
            </a:r>
            <a:endParaRPr lang="en-IN" altLang="en-US" sz="2400"/>
          </a:p>
          <a:p>
            <a:pPr marL="0" indent="0" algn="ctr">
              <a:buNone/>
            </a:pPr>
            <a:r>
              <a:rPr lang="en-IN" altLang="en-US" sz="2400"/>
              <a:t>    }</a:t>
            </a:r>
            <a:endParaRPr lang="en-IN" altLang="en-US" sz="240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Send Email Notification</a:t>
            </a:r>
            <a:endParaRPr lang="en-US"/>
          </a:p>
        </p:txBody>
      </p:sp>
      <p:pic>
        <p:nvPicPr>
          <p:cNvPr id="5" name="Content Placeholder 4" descr="pngtree-mail-notification-vector-illustration-png-image_657268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3133725"/>
            <a:ext cx="3074035" cy="28613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364990" y="946785"/>
            <a:ext cx="7569200" cy="4418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r>
              <a:rPr lang="en-US" sz="2400"/>
              <a:t>Used Laravel’s Mail functionality to send email notifications</a:t>
            </a:r>
            <a:endParaRPr lang="en-US" sz="2400"/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To notify users when a repository’s branch limit is exceeded.</a:t>
            </a:r>
            <a:endParaRPr lang="en-US" sz="2400"/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Improved user awareness and prompt action on repository management issues.</a:t>
            </a:r>
            <a:endParaRPr lang="en-US" sz="2400"/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Enhanced the system’s capability to handle branch limit violations efficiently and effectively.</a:t>
            </a:r>
            <a:endParaRPr lang="en-US" sz="2400"/>
          </a:p>
          <a:p>
            <a:pPr marL="342900" indent="-342900">
              <a:buAutoNum type="arabicPeriod"/>
            </a:pPr>
            <a:endParaRPr lang="en-US" sz="2400"/>
          </a:p>
          <a:p>
            <a:pPr indent="0" algn="ctr">
              <a:buNone/>
            </a:pPr>
            <a:r>
              <a:rPr lang="en-IN" altLang="en-US" sz="2400"/>
              <a:t>               </a:t>
            </a:r>
            <a:endParaRPr lang="en-I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2110565" y="2660276"/>
            <a:ext cx="2345349" cy="443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N" altLang="en-US" dirty="0"/>
              <a:t>ogin </a:t>
            </a:r>
            <a:r>
              <a:rPr lang="en-US" dirty="0"/>
              <a:t>Page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7836853" y="2655793"/>
            <a:ext cx="2345349" cy="443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Home</a:t>
            </a:r>
            <a:r>
              <a:rPr lang="en-US" dirty="0"/>
              <a:t> Page</a:t>
            </a:r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2110565" y="5800351"/>
            <a:ext cx="2345349" cy="443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 dirty="0"/>
              <a:t>Repo</a:t>
            </a:r>
            <a:r>
              <a:rPr lang="en-US" sz="1600" dirty="0"/>
              <a:t> Details</a:t>
            </a:r>
            <a:endParaRPr lang="en-US" sz="16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7836854" y="5849843"/>
            <a:ext cx="2345349" cy="443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Email Notification</a:t>
            </a:r>
            <a:endParaRPr lang="en-IN" altLang="en-US" dirty="0"/>
          </a:p>
        </p:txBody>
      </p:sp>
      <p:pic>
        <p:nvPicPr>
          <p:cNvPr id="2" name="Picture 1" descr="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70" y="208280"/>
            <a:ext cx="5167630" cy="2371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10" y="205105"/>
            <a:ext cx="5235575" cy="2374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bran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241040"/>
            <a:ext cx="5166995" cy="2371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10" y="3217545"/>
            <a:ext cx="5236210" cy="2396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Skills Gained</a:t>
            </a:r>
            <a:endParaRPr lang="en-US" sz="36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pPr marL="457200" indent="-457200">
              <a:buAutoNum type="arabicPeriod"/>
            </a:pPr>
            <a:r>
              <a:rPr lang="en-US" sz="2400"/>
              <a:t>Proficiency in Laravel framework and PHP for backend development.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Experience with database management, including creating and modifying migrations and seeders.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Knowledge of implementing validation and automated notifications in web applications.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Enhanced my ability to work collaboratively with a team and manage project tasks effectively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Conclusion</a:t>
            </a:r>
            <a:endParaRPr lang="en-US" sz="36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2400"/>
          </a:p>
          <a:p>
            <a:r>
              <a:rPr lang="en-US" sz="2400"/>
              <a:t>During my internship at </a:t>
            </a:r>
            <a:r>
              <a:rPr lang="en-IN" altLang="en-US" sz="2400"/>
              <a:t>VAP Digital Media</a:t>
            </a:r>
            <a:r>
              <a:rPr lang="en-US" sz="2400"/>
              <a:t>, I was immersed in a comprehensive learning environment that greatly enhanced my skills in software development and project management. I gained practical experience with Laravel and PHP, working with these technologies to build and manage web applications. This hands-on involvement not only allowed me to apply theoretical knowledge but also helped me develop a deeper understanding of practical application development.</a:t>
            </a:r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Logo - Free Vectors &amp; PSDs to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46" y="314325"/>
            <a:ext cx="764190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Internship Details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056964"/>
            <a:ext cx="10058400" cy="281212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Company Name:</a:t>
            </a:r>
            <a:r>
              <a:rPr lang="en-US" sz="2800" dirty="0"/>
              <a:t> </a:t>
            </a:r>
            <a:r>
              <a:rPr lang="en-IN" altLang="en-US" sz="2800" dirty="0"/>
              <a:t>VAP Digital Media Pvt. Ltd.</a:t>
            </a:r>
            <a:endParaRPr lang="en-US" sz="2800" dirty="0"/>
          </a:p>
          <a:p>
            <a:pPr algn="ctr"/>
            <a:r>
              <a:rPr lang="en-US" sz="2800" b="1" dirty="0"/>
              <a:t>Position:</a:t>
            </a:r>
            <a:r>
              <a:rPr lang="en-US" sz="2800" dirty="0"/>
              <a:t> </a:t>
            </a:r>
            <a:r>
              <a:rPr lang="en-IN" altLang="en-US" sz="2800" dirty="0"/>
              <a:t>Trainee Software Developer</a:t>
            </a:r>
            <a:endParaRPr lang="en-US" sz="2800" dirty="0"/>
          </a:p>
          <a:p>
            <a:pPr algn="ctr"/>
            <a:r>
              <a:rPr lang="en-US" sz="2800" b="1" dirty="0"/>
              <a:t>Duration:</a:t>
            </a:r>
            <a:r>
              <a:rPr lang="en-US" sz="2800" dirty="0"/>
              <a:t> </a:t>
            </a:r>
            <a:r>
              <a:rPr lang="en-IN" altLang="en-US" sz="2800" dirty="0"/>
              <a:t>3rd June - 12th July</a:t>
            </a:r>
            <a:endParaRPr lang="en-I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7096"/>
            <a:ext cx="320040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Certificate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19134"/>
            <a:ext cx="3200400" cy="16860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comple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30470" y="523875"/>
            <a:ext cx="5683250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600" dirty="0"/>
              <a:t>Project Overview</a:t>
            </a:r>
            <a:endParaRPr lang="en-I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 : GitHub Helper with Laravel</a:t>
            </a:r>
            <a:endParaRPr lang="en-IN" altLang="en-US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US" dirty="0"/>
          </a:p>
          <a:p>
            <a:r>
              <a:rPr lang="en-I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en-IN" altLang="en-US" sz="2400" dirty="0"/>
          </a:p>
          <a:p>
            <a:r>
              <a:rPr lang="en-IN" altLang="en-US" dirty="0"/>
              <a:t>The primary </a:t>
            </a:r>
            <a:r>
              <a:rPr lang="en-IN" altLang="en-US" sz="2400" dirty="0"/>
              <a:t>goal </a:t>
            </a:r>
            <a:r>
              <a:rPr lang="en-IN" altLang="en-US" dirty="0"/>
              <a:t>of the GitHub Helper project was to develop a web application that integrates with GitHub to manage and automate repository-related tasks. The application was designed to enhance workflow efficiency by implementing features like branch limit checks and automated notifications.</a:t>
            </a:r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Technologies and Tools Used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457200" indent="-457200">
              <a:buFont typeface="+mj-lt"/>
              <a:buAutoNum type="arabicPeriod"/>
            </a:pPr>
            <a:endParaRPr lang="en-IN" altLang="en-US" sz="5600"/>
          </a:p>
          <a:p>
            <a:pPr marL="457200" indent="-457200">
              <a:buFont typeface="+mj-lt"/>
              <a:buAutoNum type="arabicPeriod"/>
            </a:pPr>
            <a:r>
              <a:rPr lang="en-IN" altLang="en-US" sz="9600"/>
              <a:t>Laravel: Framework for building web applications.</a:t>
            </a:r>
            <a:endParaRPr lang="en-IN" altLang="en-US" sz="9600"/>
          </a:p>
          <a:p>
            <a:pPr marL="457200" indent="-457200">
              <a:buFont typeface="+mj-lt"/>
              <a:buAutoNum type="arabicPeriod"/>
            </a:pPr>
            <a:r>
              <a:rPr lang="en-IN" altLang="en-US" sz="9600">
                <a:sym typeface="+mn-ea"/>
              </a:rPr>
              <a:t>Filament: Admin panel for backend management.</a:t>
            </a:r>
            <a:endParaRPr lang="en-IN" altLang="en-US" sz="960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9600">
                <a:sym typeface="+mn-ea"/>
              </a:rPr>
              <a:t>PHP: Server-side scripting language.</a:t>
            </a:r>
            <a:endParaRPr lang="en-IN" altLang="en-US" sz="960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9600">
                <a:sym typeface="+mn-ea"/>
              </a:rPr>
              <a:t>XAMPP: Local development environment.</a:t>
            </a:r>
            <a:endParaRPr lang="en-IN" altLang="en-US" sz="960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9600">
                <a:sym typeface="+mn-ea"/>
              </a:rPr>
              <a:t>GitHub: Version control.</a:t>
            </a:r>
            <a:endParaRPr lang="en-IN" altLang="en-US" sz="960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9600">
                <a:sym typeface="+mn-ea"/>
              </a:rPr>
              <a:t>VS Code: Code editor.</a:t>
            </a:r>
            <a:endParaRPr lang="en-IN" altLang="en-US" sz="9600"/>
          </a:p>
          <a:p>
            <a:pPr marL="0" indent="0">
              <a:buFont typeface="+mj-lt"/>
              <a:buNone/>
            </a:pPr>
            <a:endParaRPr lang="en-IN" altLang="en-US"/>
          </a:p>
          <a:p>
            <a:pPr marL="457200" indent="-457200">
              <a:buFont typeface="+mj-lt"/>
              <a:buAutoNum type="arabicPeriod"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/>
              <a:t>Tasks</a:t>
            </a:r>
            <a:endParaRPr lang="en-IN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Initial Seeder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Scan Widget Validation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Branch Limit Field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Job for Branch Limit Check</a:t>
            </a:r>
            <a:endParaRPr lang="en-US" sz="2400"/>
          </a:p>
          <a:p>
            <a:pPr marL="457200" indent="-457200">
              <a:buAutoNum type="arabicPeriod"/>
            </a:pPr>
            <a:r>
              <a:rPr lang="en-IN" altLang="en-US" sz="2400"/>
              <a:t>Send Email Notification</a:t>
            </a:r>
            <a:endParaRPr lang="en-I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/>
              <a:t>Initial </a:t>
            </a:r>
            <a:br>
              <a:rPr lang="en-IN" altLang="en-US" sz="4000"/>
            </a:br>
            <a:r>
              <a:rPr lang="en-IN" altLang="en-US" sz="4000"/>
              <a:t>Seeder</a:t>
            </a:r>
            <a:br>
              <a:rPr lang="en-IN" altLang="en-US"/>
            </a:br>
            <a:endParaRPr lang="en-IN" altLang="en-US"/>
          </a:p>
        </p:txBody>
      </p:sp>
      <p:pic>
        <p:nvPicPr>
          <p:cNvPr id="7" name="Content Placeholder 6" descr="Laravel-seed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3108960"/>
            <a:ext cx="3038475" cy="227901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IN" altLang="en-US"/>
              <a:t>                                                                         </a:t>
            </a:r>
            <a:endParaRPr lang="en-IN" altLang="en-US"/>
          </a:p>
          <a:p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831080" y="339090"/>
            <a:ext cx="6619240" cy="2053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AutoNum type="arabicPeriod"/>
            </a:pPr>
            <a:r>
              <a:rPr lang="en-IN" altLang="en-US" sz="2400"/>
              <a:t>Added demo data to the database for development and testing.</a:t>
            </a:r>
            <a:endParaRPr lang="en-IN" altLang="en-US" sz="2400"/>
          </a:p>
          <a:p>
            <a:pPr marL="457200" indent="-457200">
              <a:buAutoNum type="arabicPeriod"/>
            </a:pPr>
            <a:r>
              <a:rPr lang="en-IN" altLang="en-US" sz="2400"/>
              <a:t>Inserted essential demo records into the database tables.</a:t>
            </a:r>
            <a:endParaRPr lang="en-IN" altLang="en-US" sz="2400"/>
          </a:p>
          <a:p>
            <a:pPr indent="0">
              <a:buNone/>
            </a:pPr>
            <a:r>
              <a:rPr lang="en-IN" altLang="en-US" sz="2400"/>
              <a:t>        </a:t>
            </a:r>
            <a:endParaRPr lang="en-IN" altLang="en-US" sz="2400"/>
          </a:p>
          <a:p>
            <a:pPr indent="0">
              <a:buNone/>
            </a:pPr>
            <a:endParaRPr lang="en-IN" altLang="en-US" sz="2400"/>
          </a:p>
          <a:p>
            <a:pPr indent="0">
              <a:buNone/>
            </a:pPr>
            <a:r>
              <a:rPr lang="en-IN" altLang="en-US" sz="2400"/>
              <a:t>  DB::table('users')-&gt;insert([</a:t>
            </a:r>
            <a:endParaRPr lang="en-IN" altLang="en-US" sz="2400"/>
          </a:p>
          <a:p>
            <a:pPr indent="0">
              <a:buNone/>
            </a:pPr>
            <a:r>
              <a:rPr lang="en-IN" altLang="en-US" sz="2400"/>
              <a:t>                'name' =&gt; 'Demo',</a:t>
            </a:r>
            <a:endParaRPr lang="en-IN" altLang="en-US" sz="2400"/>
          </a:p>
          <a:p>
            <a:pPr indent="0">
              <a:buNone/>
            </a:pPr>
            <a:r>
              <a:rPr lang="en-IN" altLang="en-US" sz="2400"/>
              <a:t>                'email' =&gt; 'demo@example.com',</a:t>
            </a:r>
            <a:endParaRPr lang="en-IN" altLang="en-US" sz="2400"/>
          </a:p>
          <a:p>
            <a:pPr indent="0">
              <a:buNone/>
            </a:pPr>
            <a:r>
              <a:rPr lang="en-IN" altLang="en-US" sz="2400"/>
              <a:t>                'password' =&gt; Hash::make('password'),</a:t>
            </a:r>
            <a:endParaRPr lang="en-IN" altLang="en-US" sz="2400"/>
          </a:p>
          <a:p>
            <a:pPr indent="0">
              <a:buNone/>
            </a:pPr>
            <a:r>
              <a:rPr lang="en-IN" altLang="en-US" sz="2400"/>
              <a:t>            ]);</a:t>
            </a:r>
            <a:endParaRPr lang="en-IN" altLang="en-US" sz="2400"/>
          </a:p>
          <a:p>
            <a:pPr indent="0">
              <a:buNone/>
            </a:pPr>
            <a:endParaRPr lang="en-IN" altLang="en-US" sz="2400"/>
          </a:p>
          <a:p>
            <a:pPr indent="0" algn="just">
              <a:lnSpc>
                <a:spcPct val="110000"/>
              </a:lnSpc>
              <a:buNone/>
            </a:pPr>
            <a:r>
              <a:rPr lang="en-I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Outcome:</a:t>
            </a:r>
            <a:r>
              <a:rPr lang="en-IN" altLang="en-US" sz="2400" b="1"/>
              <a:t> </a:t>
            </a:r>
            <a:r>
              <a:rPr lang="en-IN" altLang="en-US" sz="2400"/>
              <a:t>Created initial user with demo credentials to facilitate development and testing.</a:t>
            </a:r>
            <a:endParaRPr lang="en-I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Scan Widget </a:t>
            </a:r>
            <a:r>
              <a:rPr lang="en-IN" altLang="en-US">
                <a:sym typeface="+mn-ea"/>
              </a:rPr>
              <a:t>       </a:t>
            </a:r>
            <a:r>
              <a:rPr lang="en-US">
                <a:sym typeface="+mn-ea"/>
              </a:rPr>
              <a:t>Validation</a:t>
            </a:r>
            <a:endParaRPr lang="en-US"/>
          </a:p>
        </p:txBody>
      </p:sp>
      <p:pic>
        <p:nvPicPr>
          <p:cNvPr id="7" name="Content Placeholder 6" descr="concept-of-validation-with-connected-icons-2CA8AT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0230" y="3211830"/>
            <a:ext cx="2734945" cy="25120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 rot="5400000">
            <a:off x="757555" y="2626995"/>
            <a:ext cx="3200400" cy="3978275"/>
          </a:xfrm>
        </p:spPr>
        <p:txBody>
          <a:bodyPr/>
          <a:p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660900" y="541655"/>
            <a:ext cx="7068820" cy="577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r>
              <a:rPr lang="en-IN" altLang="en-US" sz="2400"/>
              <a:t>Ensured that all required fields (username and token) are provided before processing the scan.</a:t>
            </a:r>
            <a:endParaRPr lang="en-IN" altLang="en-US" sz="2400"/>
          </a:p>
          <a:p>
            <a:pPr marL="342900" indent="-342900">
              <a:buAutoNum type="arabicPeriod"/>
            </a:pPr>
            <a:endParaRPr lang="en-IN" altLang="en-US" sz="2400"/>
          </a:p>
          <a:p>
            <a:pPr indent="0" algn="just">
              <a:buNone/>
            </a:pPr>
            <a:r>
              <a:rPr lang="en-IN" altLang="en-US" sz="2400"/>
              <a:t>      </a:t>
            </a:r>
            <a:endParaRPr lang="en-IN" altLang="en-US" sz="2400"/>
          </a:p>
          <a:p>
            <a:pPr indent="0" algn="just">
              <a:buNone/>
            </a:pPr>
            <a:endParaRPr lang="en-IN" altLang="en-US" sz="2400"/>
          </a:p>
          <a:p>
            <a:pPr indent="0" algn="just">
              <a:buNone/>
            </a:pPr>
            <a:r>
              <a:rPr lang="en-IN" altLang="en-US" sz="2400"/>
              <a:t>      $validator = Validator::make([</a:t>
            </a:r>
            <a:endParaRPr lang="en-IN" altLang="en-US" sz="2400"/>
          </a:p>
          <a:p>
            <a:pPr indent="0" algn="just">
              <a:buNone/>
            </a:pPr>
            <a:r>
              <a:rPr lang="en-IN" altLang="en-US" sz="2400"/>
              <a:t>            'username' =&gt; $this-&gt;username,</a:t>
            </a:r>
            <a:endParaRPr lang="en-IN" altLang="en-US" sz="2400"/>
          </a:p>
          <a:p>
            <a:pPr indent="0" algn="just">
              <a:buNone/>
            </a:pPr>
            <a:r>
              <a:rPr lang="en-IN" altLang="en-US" sz="2400"/>
              <a:t>            'token' =&gt; $this-&gt;token,</a:t>
            </a:r>
            <a:endParaRPr lang="en-IN" altLang="en-US" sz="2400"/>
          </a:p>
          <a:p>
            <a:pPr indent="0" algn="just">
              <a:buNone/>
            </a:pPr>
            <a:r>
              <a:rPr lang="en-IN" altLang="en-US" sz="2400"/>
              <a:t>        ], [</a:t>
            </a:r>
            <a:endParaRPr lang="en-IN" altLang="en-US" sz="2400"/>
          </a:p>
          <a:p>
            <a:pPr indent="0" algn="just">
              <a:buNone/>
            </a:pPr>
            <a:r>
              <a:rPr lang="en-IN" altLang="en-US" sz="2400"/>
              <a:t>            'username' =&gt; 'required',</a:t>
            </a:r>
            <a:endParaRPr lang="en-IN" altLang="en-US" sz="2400"/>
          </a:p>
          <a:p>
            <a:pPr indent="0" algn="just">
              <a:buNone/>
            </a:pPr>
            <a:r>
              <a:rPr lang="en-IN" altLang="en-US" sz="2400"/>
              <a:t>            'token' =&gt; 'required',</a:t>
            </a:r>
            <a:endParaRPr lang="en-IN" altLang="en-US" sz="2400"/>
          </a:p>
          <a:p>
            <a:pPr indent="0" algn="just">
              <a:buNone/>
            </a:pPr>
            <a:r>
              <a:rPr lang="en-IN" altLang="en-US" sz="2400"/>
              <a:t>        ]);</a:t>
            </a:r>
            <a:endParaRPr lang="en-I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2665"/>
              <a:t>Added validation rules to display error messages when fields are missing. Implemented notifications to alert users of validation errors.</a:t>
            </a:r>
            <a:endParaRPr lang="en-US" sz="2665"/>
          </a:p>
        </p:txBody>
      </p:sp>
      <p:pic>
        <p:nvPicPr>
          <p:cNvPr id="6" name="Content Placeholder 5" descr="va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5370" y="2027555"/>
            <a:ext cx="4619625" cy="3852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3801</Words>
  <Application>WPS Presentation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Retrospect</vt:lpstr>
      <vt:lpstr>Summer Internship </vt:lpstr>
      <vt:lpstr>Internship Details</vt:lpstr>
      <vt:lpstr>Certificate</vt:lpstr>
      <vt:lpstr>Major Tasks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</dc:title>
  <dc:creator>Shivu Patel</dc:creator>
  <cp:lastModifiedBy>parma</cp:lastModifiedBy>
  <cp:revision>21</cp:revision>
  <dcterms:created xsi:type="dcterms:W3CDTF">2023-08-03T04:04:00Z</dcterms:created>
  <dcterms:modified xsi:type="dcterms:W3CDTF">2024-08-02T19:38:19Z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F3BAD2ECA8864A24A8DB3954620CBC92_12</vt:lpwstr>
  </property>
  <property fmtid="{D5CDD505-2E9C-101B-9397-08002B2CF9AE}" pid="3" name="KSOProductBuildVer">
    <vt:lpwstr>1033-12.2.0.17153</vt:lpwstr>
  </property>
</Properties>
</file>