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notesMasterIdLst>
    <p:notesMasterId r:id="rId12"/>
  </p:notesMasterIdLst>
  <p:sldIdLst>
    <p:sldId id="256" r:id="rId2"/>
    <p:sldId id="257" r:id="rId3"/>
    <p:sldId id="258" r:id="rId4"/>
    <p:sldId id="268" r:id="rId5"/>
    <p:sldId id="271" r:id="rId6"/>
    <p:sldId id="276" r:id="rId7"/>
    <p:sldId id="277" r:id="rId8"/>
    <p:sldId id="265" r:id="rId9"/>
    <p:sldId id="267" r:id="rId10"/>
    <p:sldId id="270" r:id="rId11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01BD3C-35BF-4CF2-A20C-8D7C3B18644D}">
          <p14:sldIdLst>
            <p14:sldId id="256"/>
            <p14:sldId id="257"/>
            <p14:sldId id="258"/>
            <p14:sldId id="268"/>
            <p14:sldId id="271"/>
            <p14:sldId id="276"/>
            <p14:sldId id="277"/>
            <p14:sldId id="265"/>
            <p14:sldId id="267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2" d="100"/>
          <a:sy n="92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620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946" y="2519679"/>
            <a:ext cx="10590790" cy="3213178"/>
          </a:xfrm>
        </p:spPr>
        <p:txBody>
          <a:bodyPr anchor="b"/>
          <a:lstStyle>
            <a:lvl1pPr>
              <a:defRPr sz="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385946" y="5732856"/>
            <a:ext cx="10590790" cy="1033704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2190781" y="2150669"/>
            <a:ext cx="1188719" cy="3657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10742372" y="3873399"/>
            <a:ext cx="4631754" cy="36576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423049" y="354876"/>
            <a:ext cx="1005839" cy="92122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0496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5963912"/>
            <a:ext cx="10590791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5945" y="822960"/>
            <a:ext cx="10590791" cy="4114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6643998"/>
            <a:ext cx="10590790" cy="592454"/>
          </a:xfrm>
        </p:spPr>
        <p:txBody>
          <a:bodyPr>
            <a:normAutofit/>
          </a:bodyPr>
          <a:lstStyle>
            <a:lvl1pPr marL="0" indent="0">
              <a:buNone/>
              <a:defRPr sz="144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246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558" y="1276101"/>
            <a:ext cx="10598179" cy="164758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4251960"/>
            <a:ext cx="10590791" cy="2971800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058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1057879" y="728803"/>
            <a:ext cx="962294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52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11861350" y="3136545"/>
            <a:ext cx="783316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52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254" y="1178561"/>
            <a:ext cx="10144687" cy="3235958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2335135" y="4414519"/>
            <a:ext cx="9277463" cy="41060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8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6" y="6035040"/>
            <a:ext cx="11093876" cy="1197428"/>
          </a:xfrm>
        </p:spPr>
        <p:txBody>
          <a:bodyPr anchor="ctr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635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2844800"/>
            <a:ext cx="10590792" cy="2187017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6029960"/>
            <a:ext cx="10590791" cy="1032480"/>
          </a:xfrm>
        </p:spPr>
        <p:txBody>
          <a:bodyPr anchor="t"/>
          <a:lstStyle>
            <a:lvl1pPr marL="0" indent="0" algn="l">
              <a:buNone/>
              <a:defRPr sz="24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54178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168402"/>
            <a:ext cx="10590791" cy="848357"/>
          </a:xfrm>
        </p:spPr>
        <p:txBody>
          <a:bodyPr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3124203"/>
            <a:ext cx="3770254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85944" y="3815717"/>
            <a:ext cx="3770255" cy="341675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5266" y="3124200"/>
            <a:ext cx="3776411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415266" y="3815716"/>
            <a:ext cx="3776411" cy="341675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465762" y="3124201"/>
            <a:ext cx="377487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9465995" y="3815715"/>
            <a:ext cx="3774643" cy="341675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284765" y="3083560"/>
            <a:ext cx="0" cy="41909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326881" y="3083560"/>
            <a:ext cx="0" cy="41909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6964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168402"/>
            <a:ext cx="10590791" cy="848357"/>
          </a:xfrm>
        </p:spPr>
        <p:txBody>
          <a:bodyPr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5439413"/>
            <a:ext cx="366052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601464" y="3124200"/>
            <a:ext cx="3229490" cy="19098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85945" y="6130927"/>
            <a:ext cx="3660526" cy="110154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2638" y="5439413"/>
            <a:ext cx="3660526" cy="691516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698155" y="3124200"/>
            <a:ext cx="3229492" cy="19098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484206" y="6130926"/>
            <a:ext cx="3660526" cy="110154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79331" y="5439414"/>
            <a:ext cx="3661314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795637" y="3124200"/>
            <a:ext cx="3229490" cy="19098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9579330" y="6130925"/>
            <a:ext cx="3661315" cy="110154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5286997" y="3083560"/>
            <a:ext cx="0" cy="41909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357362" y="3083560"/>
            <a:ext cx="0" cy="41909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73333" y="7670206"/>
            <a:ext cx="4373138" cy="3657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7228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168402"/>
            <a:ext cx="10590791" cy="8483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5945" y="3124200"/>
            <a:ext cx="10590791" cy="409956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834527" y="7670206"/>
            <a:ext cx="1188719" cy="365759"/>
          </a:xfrm>
        </p:spPr>
        <p:txBody>
          <a:bodyPr/>
          <a:lstStyle/>
          <a:p>
            <a:fld id="{55C6B4A9-1611-4792-9094-5F34BCA07E0B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5355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2283" y="1534160"/>
            <a:ext cx="1691958" cy="5698308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5945" y="1534160"/>
            <a:ext cx="7507230" cy="56983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783725" y="7670206"/>
            <a:ext cx="1190562" cy="36575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0525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177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945" y="3124200"/>
            <a:ext cx="10590791" cy="4099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223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3213174"/>
            <a:ext cx="5221230" cy="2740589"/>
          </a:xfrm>
        </p:spPr>
        <p:txBody>
          <a:bodyPr anchor="ctr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671" y="3213173"/>
            <a:ext cx="4509054" cy="2740589"/>
          </a:xfrm>
        </p:spPr>
        <p:txBody>
          <a:bodyPr anchor="ctr"/>
          <a:lstStyle>
            <a:lvl1pPr marL="0" indent="0" algn="l">
              <a:buNone/>
              <a:defRPr sz="24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5349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5945" y="3124201"/>
            <a:ext cx="5790190" cy="409956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50455" y="3124200"/>
            <a:ext cx="5790191" cy="40995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5828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6" y="3124200"/>
            <a:ext cx="579018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945" y="3815715"/>
            <a:ext cx="5790190" cy="3408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50455" y="3124200"/>
            <a:ext cx="5790191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50455" y="3815715"/>
            <a:ext cx="5790191" cy="3408047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21094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85945" y="1168402"/>
            <a:ext cx="10513696" cy="84835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0676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78380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6" y="1554480"/>
            <a:ext cx="3351790" cy="1920240"/>
          </a:xfrm>
        </p:spPr>
        <p:txBody>
          <a:bodyPr anchor="b"/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7375" y="1737360"/>
            <a:ext cx="6228079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385945" y="3755137"/>
            <a:ext cx="3351790" cy="3474719"/>
          </a:xfrm>
        </p:spPr>
        <p:txBody>
          <a:bodyPr/>
          <a:lstStyle>
            <a:lvl1pPr marL="0" indent="0">
              <a:buNone/>
              <a:defRPr sz="168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27384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6" y="2032000"/>
            <a:ext cx="4638161" cy="2082800"/>
          </a:xfrm>
        </p:spPr>
        <p:txBody>
          <a:bodyPr anchor="b">
            <a:normAutofit/>
          </a:bodyPr>
          <a:lstStyle>
            <a:lvl1pPr algn="l">
              <a:defRPr sz="43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57444" y="1371600"/>
            <a:ext cx="3872632" cy="548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385945" y="4389120"/>
            <a:ext cx="4631054" cy="1645920"/>
          </a:xfrm>
        </p:spPr>
        <p:txBody>
          <a:bodyPr>
            <a:normAutofit/>
          </a:bodyPr>
          <a:lstStyle>
            <a:lvl1pPr marL="0" indent="0">
              <a:buNone/>
              <a:defRPr sz="168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1954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385945" y="1168402"/>
            <a:ext cx="10513696" cy="8483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3124200"/>
            <a:ext cx="10513696" cy="4099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83725" y="7670206"/>
            <a:ext cx="1188719" cy="365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3333" y="7670206"/>
            <a:ext cx="4631754" cy="3657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2423049" y="354876"/>
            <a:ext cx="1005839" cy="9212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36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8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32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6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2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823793"/>
            <a:ext cx="7477601" cy="38328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Employee Attendance Tracking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6319599" y="4989909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Maintaining accurate employee attendance records is crucial for effective workforce management. This presentation will provide a comprehensive overview of implementing a robust attendance tracking system using Python, ensuring your organization stays on top of employee presence and productivity.</a:t>
            </a:r>
            <a:endParaRPr lang="en-US" sz="17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325CB5-4A47-3914-CB90-D6BADA2E37DB}"/>
              </a:ext>
            </a:extLst>
          </p:cNvPr>
          <p:cNvSpPr txBox="1"/>
          <p:nvPr/>
        </p:nvSpPr>
        <p:spPr>
          <a:xfrm>
            <a:off x="12016246" y="3647891"/>
            <a:ext cx="3327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95000"/>
                  </a:schemeClr>
                </a:solidFill>
              </a:rPr>
              <a:t>KAVIN V</a:t>
            </a:r>
          </a:p>
          <a:p>
            <a:r>
              <a:rPr lang="en-IN" sz="2000" b="1" dirty="0">
                <a:solidFill>
                  <a:schemeClr val="bg1">
                    <a:lumMod val="95000"/>
                  </a:schemeClr>
                </a:solidFill>
              </a:rPr>
              <a:t>29/05/2024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2865C-A19B-CB7E-6DA7-88EFDBC83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BAC4F-53F1-7AF0-C715-D1B36BBA4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5946" y="3231573"/>
            <a:ext cx="10590790" cy="3534987"/>
          </a:xfrm>
        </p:spPr>
        <p:txBody>
          <a:bodyPr>
            <a:normAutofit/>
          </a:bodyPr>
          <a:lstStyle/>
          <a:p>
            <a:pPr algn="ctr"/>
            <a:r>
              <a:rPr lang="en-IN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7875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346121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Importance of Attendance Monitoring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324171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7" name="Text 3"/>
          <p:cNvSpPr/>
          <p:nvPr/>
        </p:nvSpPr>
        <p:spPr>
          <a:xfrm>
            <a:off x="1012627" y="3283387"/>
            <a:ext cx="1409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555313" y="331803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Payroll Accuracy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555313" y="3798451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Precise attendance data enables accurate payroll processing, ensuring employees are compensated fairly for their work.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597485" y="324171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11" name="Text 7"/>
          <p:cNvSpPr/>
          <p:nvPr/>
        </p:nvSpPr>
        <p:spPr>
          <a:xfrm>
            <a:off x="5743575" y="3283387"/>
            <a:ext cx="20764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6319599" y="3318034"/>
            <a:ext cx="295179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Productivity Insights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6319599" y="3798451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Attendance tracking allows you to identify patterns and optimize workforce utilization for maximum productivity.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833199" y="561582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15" name="Text 11"/>
          <p:cNvSpPr/>
          <p:nvPr/>
        </p:nvSpPr>
        <p:spPr>
          <a:xfrm>
            <a:off x="979765" y="5657493"/>
            <a:ext cx="2066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1555313" y="5692140"/>
            <a:ext cx="407717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Compliance and Regulations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1555313" y="617255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Maintaining detailed attendance records helps organizations comply with labor laws and avoid costly penalties.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151692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Python as the Programming</a:t>
            </a:r>
          </a:p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Language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2873693"/>
            <a:ext cx="4542115" cy="2346365"/>
          </a:xfrm>
          <a:prstGeom prst="roundRect">
            <a:avLst>
              <a:gd name="adj" fmla="val 2841"/>
            </a:avLst>
          </a:prstGeom>
          <a:solidFill>
            <a:srgbClr val="1A1A21"/>
          </a:solidFill>
          <a:ln/>
        </p:spPr>
      </p:sp>
      <p:sp>
        <p:nvSpPr>
          <p:cNvPr id="7" name="Text 3"/>
          <p:cNvSpPr/>
          <p:nvPr/>
        </p:nvSpPr>
        <p:spPr>
          <a:xfrm>
            <a:off x="4712970" y="3095863"/>
            <a:ext cx="315563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Versatile and Powerful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4712970" y="3576280"/>
            <a:ext cx="40977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Python's simplicity and extensive libraries make it an ideal choice for developing attendance tracking systems.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9255085" y="2873693"/>
            <a:ext cx="4542115" cy="2346365"/>
          </a:xfrm>
          <a:prstGeom prst="roundRect">
            <a:avLst>
              <a:gd name="adj" fmla="val 2841"/>
            </a:avLst>
          </a:prstGeom>
          <a:solidFill>
            <a:srgbClr val="1A1A21"/>
          </a:solidFill>
          <a:ln/>
        </p:spPr>
      </p:sp>
      <p:sp>
        <p:nvSpPr>
          <p:cNvPr id="10" name="Text 6"/>
          <p:cNvSpPr/>
          <p:nvPr/>
        </p:nvSpPr>
        <p:spPr>
          <a:xfrm>
            <a:off x="9477256" y="3095863"/>
            <a:ext cx="409777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Cross-Platform Compatibility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9477256" y="3923467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Python's ability to run on multiple operating systems ensures your solution can be deployed seamlessly.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4490799" y="5442228"/>
            <a:ext cx="9306401" cy="1635562"/>
          </a:xfrm>
          <a:prstGeom prst="roundRect">
            <a:avLst>
              <a:gd name="adj" fmla="val 4076"/>
            </a:avLst>
          </a:prstGeom>
          <a:solidFill>
            <a:srgbClr val="1A1A21"/>
          </a:solidFill>
          <a:ln/>
        </p:spPr>
      </p:sp>
      <p:sp>
        <p:nvSpPr>
          <p:cNvPr id="13" name="Text 9"/>
          <p:cNvSpPr/>
          <p:nvPr/>
        </p:nvSpPr>
        <p:spPr>
          <a:xfrm>
            <a:off x="4712970" y="5664398"/>
            <a:ext cx="441698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Thriving Developer Community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4712970" y="6144816"/>
            <a:ext cx="88620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active Python community provides a wealth of resources, libraries, and support for your project.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350C0-642A-ED3F-2ECB-76254918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19448-0F07-F81C-039C-58FFD5B0E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The existing manual methods are time-consuming, error-prone, and do not provide real-time data access.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This leads to inaccuracies in payroll processing, potential non-compliance with labour laws, and a lack of transparency for both management and employees.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Automating the attendance tracking process using Python can provide a robust solution that improves accuracy, saves time, and enhances overall operational 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This system is intended to replace traditional manual methods of attendance tracking with a more efficient, accurate, and user-friendly solution.</a:t>
            </a:r>
            <a:endParaRPr lang="en-IN" sz="24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93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9A8B-8C01-0259-A527-C94D99546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Implementation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5F37633-A275-450E-C72E-E422FFECB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063" y="2826327"/>
            <a:ext cx="13477009" cy="5185063"/>
          </a:xfrm>
        </p:spPr>
      </p:pic>
    </p:spTree>
    <p:extLst>
      <p:ext uri="{BB962C8B-B14F-4D97-AF65-F5344CB8AC3E}">
        <p14:creationId xmlns:p14="http://schemas.microsoft.com/office/powerpoint/2010/main" val="288670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DFD617-7EEA-061D-AF5A-678D1B353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</p:spPr>
      </p:pic>
    </p:spTree>
    <p:extLst>
      <p:ext uri="{BB962C8B-B14F-4D97-AF65-F5344CB8AC3E}">
        <p14:creationId xmlns:p14="http://schemas.microsoft.com/office/powerpoint/2010/main" val="404516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675ECD-FDDD-49CF-7D1D-CBB2EC82D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</p:spPr>
      </p:pic>
    </p:spTree>
    <p:extLst>
      <p:ext uri="{BB962C8B-B14F-4D97-AF65-F5344CB8AC3E}">
        <p14:creationId xmlns:p14="http://schemas.microsoft.com/office/powerpoint/2010/main" val="183311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60B5B-1347-1D2D-8E4A-32C6A7E0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31A9C-F215-ACDC-A522-A5C745C87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Begin the development process, gather feedback, and continuously improve the attendance tracking solution to meet your organization's evolving needs.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1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B727B-6487-96BE-05E2-7FC37F10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56238-9D4E-EEE7-78E7-1EFF892A3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Input Validation</a:t>
            </a:r>
            <a:r>
              <a:rPr lang="en-IN" sz="24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: Add validation for date formats and attendance status inputs.</a:t>
            </a:r>
            <a:endParaRPr lang="en-IN" sz="24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4572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  <a:endParaRPr lang="en-IN" sz="24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Data Storage</a:t>
            </a:r>
            <a:r>
              <a:rPr lang="en-IN" sz="24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: Implement persistent data storage to retain attendance records across sessions.</a:t>
            </a:r>
            <a:endParaRPr lang="en-IN" sz="24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4572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  <a:endParaRPr lang="en-IN" sz="24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Reporting</a:t>
            </a:r>
            <a:r>
              <a:rPr lang="en-IN" sz="24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: Generate detailed attendance reports and analytics.</a:t>
            </a:r>
            <a:endParaRPr lang="en-IN" sz="24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4572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  <a:endParaRPr lang="en-IN" sz="24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Integration</a:t>
            </a:r>
            <a:r>
              <a:rPr lang="en-IN" sz="24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: Integrate with other HR and payroll systems for seamless data flow.</a:t>
            </a:r>
            <a:endParaRPr lang="en-IN" sz="24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5484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171</TotalTime>
  <Words>350</Words>
  <Application>Microsoft Office PowerPoint</Application>
  <PresentationFormat>Custom</PresentationFormat>
  <Paragraphs>43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Century Gothic</vt:lpstr>
      <vt:lpstr>Noto Sans TC</vt:lpstr>
      <vt:lpstr>Segoe UI</vt:lpstr>
      <vt:lpstr>Sora</vt:lpstr>
      <vt:lpstr>Symbol</vt:lpstr>
      <vt:lpstr>Times New Roman</vt:lpstr>
      <vt:lpstr>Wingdings 3</vt:lpstr>
      <vt:lpstr>Ion Boardroom</vt:lpstr>
      <vt:lpstr>PowerPoint Presentation</vt:lpstr>
      <vt:lpstr>PowerPoint Presentation</vt:lpstr>
      <vt:lpstr>PowerPoint Presentation</vt:lpstr>
      <vt:lpstr>Problem Statement </vt:lpstr>
      <vt:lpstr>Code Implementation</vt:lpstr>
      <vt:lpstr>PowerPoint Presentation</vt:lpstr>
      <vt:lpstr>PowerPoint Presentation</vt:lpstr>
      <vt:lpstr>Conclusion </vt:lpstr>
      <vt:lpstr>Future Enhancements </vt:lpstr>
      <vt:lpstr> 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Kavin V</cp:lastModifiedBy>
  <cp:revision>3</cp:revision>
  <dcterms:created xsi:type="dcterms:W3CDTF">2024-05-29T16:42:39Z</dcterms:created>
  <dcterms:modified xsi:type="dcterms:W3CDTF">2024-05-30T16:09:42Z</dcterms:modified>
</cp:coreProperties>
</file>