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3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53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204" y="2811304"/>
            <a:ext cx="4887873" cy="26068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45344" y="1073587"/>
            <a:ext cx="7468553" cy="19431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20" b="1" kern="0" spc="-122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Flight Fare Prediction</a:t>
            </a:r>
            <a:endParaRPr lang="en-US" sz="6120" dirty="0"/>
          </a:p>
        </p:txBody>
      </p:sp>
      <p:sp>
        <p:nvSpPr>
          <p:cNvPr id="7" name="Text 2"/>
          <p:cNvSpPr/>
          <p:nvPr/>
        </p:nvSpPr>
        <p:spPr>
          <a:xfrm>
            <a:off x="837724" y="4347210"/>
            <a:ext cx="746855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This presentation provides an overview of using python to predict flight fares. We'll cover from data collection to model deployment, highlighting key techniques and insights along the way.</a:t>
            </a:r>
            <a:endParaRPr lang="en-US" sz="1885" dirty="0"/>
          </a:p>
        </p:txBody>
      </p:sp>
      <p:sp>
        <p:nvSpPr>
          <p:cNvPr id="8" name="Shape 3"/>
          <p:cNvSpPr/>
          <p:nvPr/>
        </p:nvSpPr>
        <p:spPr>
          <a:xfrm>
            <a:off x="837724" y="578334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344" y="5790962"/>
            <a:ext cx="367665" cy="36766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340287" y="5765483"/>
            <a:ext cx="1314212" cy="4188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99"/>
              </a:lnSpc>
              <a:buNone/>
            </a:pPr>
            <a:r>
              <a:rPr lang="en-US" sz="2356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Kavin V</a:t>
            </a:r>
            <a:endParaRPr lang="en-US" sz="235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4392" y="2604254"/>
            <a:ext cx="4925616" cy="302109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84741" y="947976"/>
            <a:ext cx="7530822" cy="6593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193"/>
              </a:lnSpc>
              <a:buNone/>
            </a:pPr>
            <a:r>
              <a:rPr lang="en-US" sz="4154" b="1" kern="0" spc="-8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Collection and Preprocessing</a:t>
            </a:r>
            <a:endParaRPr lang="en-US" sz="4154" dirty="0"/>
          </a:p>
        </p:txBody>
      </p:sp>
      <p:sp>
        <p:nvSpPr>
          <p:cNvPr id="7" name="Shape 2"/>
          <p:cNvSpPr/>
          <p:nvPr/>
        </p:nvSpPr>
        <p:spPr>
          <a:xfrm>
            <a:off x="1107043" y="1943576"/>
            <a:ext cx="27980" cy="5337929"/>
          </a:xfrm>
          <a:prstGeom prst="roundRect">
            <a:avLst>
              <a:gd name="adj" fmla="val 336576"/>
            </a:avLst>
          </a:prstGeom>
          <a:solidFill>
            <a:srgbClr val="D6BADD"/>
          </a:solidFill>
          <a:ln/>
        </p:spPr>
      </p:sp>
      <p:sp>
        <p:nvSpPr>
          <p:cNvPr id="8" name="Shape 3"/>
          <p:cNvSpPr/>
          <p:nvPr/>
        </p:nvSpPr>
        <p:spPr>
          <a:xfrm>
            <a:off x="1373207" y="2433935"/>
            <a:ext cx="784741" cy="27980"/>
          </a:xfrm>
          <a:prstGeom prst="roundRect">
            <a:avLst>
              <a:gd name="adj" fmla="val 336576"/>
            </a:avLst>
          </a:prstGeom>
          <a:solidFill>
            <a:srgbClr val="D6BADD"/>
          </a:solidFill>
          <a:ln/>
        </p:spPr>
      </p:sp>
      <p:sp>
        <p:nvSpPr>
          <p:cNvPr id="9" name="Shape 4"/>
          <p:cNvSpPr/>
          <p:nvPr/>
        </p:nvSpPr>
        <p:spPr>
          <a:xfrm>
            <a:off x="868740" y="2195751"/>
            <a:ext cx="504468" cy="504468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033998" y="2289691"/>
            <a:ext cx="173831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kern="0" spc="-5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493" dirty="0"/>
          </a:p>
        </p:txBody>
      </p:sp>
      <p:sp>
        <p:nvSpPr>
          <p:cNvPr id="11" name="Text 6"/>
          <p:cNvSpPr/>
          <p:nvPr/>
        </p:nvSpPr>
        <p:spPr>
          <a:xfrm>
            <a:off x="2354104" y="2167771"/>
            <a:ext cx="263783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Sources</a:t>
            </a:r>
            <a:endParaRPr lang="en-US" sz="2077" dirty="0"/>
          </a:p>
        </p:txBody>
      </p:sp>
      <p:sp>
        <p:nvSpPr>
          <p:cNvPr id="12" name="Text 7"/>
          <p:cNvSpPr/>
          <p:nvPr/>
        </p:nvSpPr>
        <p:spPr>
          <a:xfrm>
            <a:off x="2354104" y="2631996"/>
            <a:ext cx="6005155" cy="717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Gather historical flight pricing data from various online sources to create a comprehensive dataset.</a:t>
            </a:r>
            <a:endParaRPr lang="en-US" sz="1766" dirty="0"/>
          </a:p>
        </p:txBody>
      </p:sp>
      <p:sp>
        <p:nvSpPr>
          <p:cNvPr id="13" name="Shape 8"/>
          <p:cNvSpPr/>
          <p:nvPr/>
        </p:nvSpPr>
        <p:spPr>
          <a:xfrm>
            <a:off x="1373207" y="4287976"/>
            <a:ext cx="784741" cy="27980"/>
          </a:xfrm>
          <a:prstGeom prst="roundRect">
            <a:avLst>
              <a:gd name="adj" fmla="val 336576"/>
            </a:avLst>
          </a:prstGeom>
          <a:solidFill>
            <a:srgbClr val="D6BADD"/>
          </a:solidFill>
          <a:ln/>
        </p:spPr>
      </p:sp>
      <p:sp>
        <p:nvSpPr>
          <p:cNvPr id="14" name="Shape 9"/>
          <p:cNvSpPr/>
          <p:nvPr/>
        </p:nvSpPr>
        <p:spPr>
          <a:xfrm>
            <a:off x="868740" y="4049792"/>
            <a:ext cx="504468" cy="504468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1033998" y="4143732"/>
            <a:ext cx="173831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kern="0" spc="-5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493" dirty="0"/>
          </a:p>
        </p:txBody>
      </p:sp>
      <p:sp>
        <p:nvSpPr>
          <p:cNvPr id="16" name="Text 11"/>
          <p:cNvSpPr/>
          <p:nvPr/>
        </p:nvSpPr>
        <p:spPr>
          <a:xfrm>
            <a:off x="2354104" y="4021812"/>
            <a:ext cx="263783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Cleaning</a:t>
            </a:r>
            <a:endParaRPr lang="en-US" sz="2077" dirty="0"/>
          </a:p>
        </p:txBody>
      </p:sp>
      <p:sp>
        <p:nvSpPr>
          <p:cNvPr id="17" name="Text 12"/>
          <p:cNvSpPr/>
          <p:nvPr/>
        </p:nvSpPr>
        <p:spPr>
          <a:xfrm>
            <a:off x="2354104" y="4486037"/>
            <a:ext cx="6005155" cy="717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 and preprocess the data, handling missing values, outliers, and inconsistencies.</a:t>
            </a:r>
            <a:endParaRPr lang="en-US" sz="1766" dirty="0"/>
          </a:p>
        </p:txBody>
      </p:sp>
      <p:sp>
        <p:nvSpPr>
          <p:cNvPr id="18" name="Shape 13"/>
          <p:cNvSpPr/>
          <p:nvPr/>
        </p:nvSpPr>
        <p:spPr>
          <a:xfrm>
            <a:off x="1373207" y="6142018"/>
            <a:ext cx="784741" cy="27980"/>
          </a:xfrm>
          <a:prstGeom prst="roundRect">
            <a:avLst>
              <a:gd name="adj" fmla="val 336576"/>
            </a:avLst>
          </a:prstGeom>
          <a:solidFill>
            <a:srgbClr val="D6BADD"/>
          </a:solidFill>
          <a:ln/>
        </p:spPr>
      </p:sp>
      <p:sp>
        <p:nvSpPr>
          <p:cNvPr id="19" name="Shape 14"/>
          <p:cNvSpPr/>
          <p:nvPr/>
        </p:nvSpPr>
        <p:spPr>
          <a:xfrm>
            <a:off x="868740" y="5903833"/>
            <a:ext cx="504468" cy="504468"/>
          </a:xfrm>
          <a:prstGeom prst="roundRect">
            <a:avLst>
              <a:gd name="adj" fmla="val 1866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1033998" y="5997773"/>
            <a:ext cx="173831" cy="3165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493"/>
              </a:lnSpc>
              <a:buNone/>
            </a:pPr>
            <a:r>
              <a:rPr lang="en-US" sz="2493" b="1" kern="0" spc="-5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493" dirty="0"/>
          </a:p>
        </p:txBody>
      </p:sp>
      <p:sp>
        <p:nvSpPr>
          <p:cNvPr id="21" name="Text 16"/>
          <p:cNvSpPr/>
          <p:nvPr/>
        </p:nvSpPr>
        <p:spPr>
          <a:xfrm>
            <a:off x="2354104" y="5875853"/>
            <a:ext cx="2637830" cy="329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96"/>
              </a:lnSpc>
              <a:buNone/>
            </a:pPr>
            <a:r>
              <a:rPr lang="en-US" sz="2077" b="1" kern="0" spc="-4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Engineering</a:t>
            </a:r>
            <a:endParaRPr lang="en-US" sz="2077" dirty="0"/>
          </a:p>
        </p:txBody>
      </p:sp>
      <p:sp>
        <p:nvSpPr>
          <p:cNvPr id="22" name="Text 17"/>
          <p:cNvSpPr/>
          <p:nvPr/>
        </p:nvSpPr>
        <p:spPr>
          <a:xfrm>
            <a:off x="2354104" y="6340078"/>
            <a:ext cx="6005155" cy="7172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5"/>
              </a:lnSpc>
              <a:buNone/>
            </a:pPr>
            <a:r>
              <a:rPr lang="en-US" sz="1766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Extract relevant features from the raw data to prepare it for analyzing and to make inferences.</a:t>
            </a:r>
            <a:endParaRPr lang="en-US" sz="176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kern="0" spc="-8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Engineering</a:t>
            </a:r>
            <a:endParaRPr lang="en-US" sz="4435" dirty="0"/>
          </a:p>
        </p:txBody>
      </p:sp>
      <p:sp>
        <p:nvSpPr>
          <p:cNvPr id="5" name="Text 2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Flight Attributes</a:t>
            </a:r>
            <a:endParaRPr lang="en-US" sz="2218" dirty="0"/>
          </a:p>
        </p:txBody>
      </p:sp>
      <p:sp>
        <p:nvSpPr>
          <p:cNvPr id="6" name="Text 3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Engineer features like departure/arrival times, flight duration, number of stops, and airline.</a:t>
            </a:r>
            <a:endParaRPr lang="en-US" sz="1885" dirty="0"/>
          </a:p>
        </p:txBody>
      </p:sp>
      <p:sp>
        <p:nvSpPr>
          <p:cNvPr id="7" name="Text 4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</a:rPr>
              <a:t>Boarding Type</a:t>
            </a:r>
            <a:endParaRPr lang="en-US" sz="2218" dirty="0"/>
          </a:p>
        </p:txBody>
      </p:sp>
      <p:sp>
        <p:nvSpPr>
          <p:cNvPr id="8" name="Text 5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Incorporate passenger information such as class, duration, and days left.</a:t>
            </a:r>
            <a:endParaRPr lang="en-US" sz="1885" dirty="0"/>
          </a:p>
        </p:txBody>
      </p:sp>
      <p:sp>
        <p:nvSpPr>
          <p:cNvPr id="9" name="Text 6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</a:rPr>
              <a:t>Ticket Fare</a:t>
            </a:r>
            <a:endParaRPr lang="en-US" sz="2218" dirty="0"/>
          </a:p>
        </p:txBody>
      </p:sp>
      <p:sp>
        <p:nvSpPr>
          <p:cNvPr id="10" name="Text 7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Include flight fare for various airlines by price of tickets in booking time.</a:t>
            </a:r>
            <a:endParaRPr lang="en-US" sz="18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3323" y="2740104"/>
            <a:ext cx="4887754" cy="27493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7724" y="1741289"/>
            <a:ext cx="6055757" cy="7040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44"/>
              </a:lnSpc>
              <a:buNone/>
            </a:pPr>
            <a:r>
              <a:rPr lang="en-US" sz="4435" b="1" kern="0" spc="-8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Exploratory Data Analysis</a:t>
            </a:r>
            <a:endParaRPr lang="en-US" sz="4435" dirty="0"/>
          </a:p>
        </p:txBody>
      </p:sp>
      <p:sp>
        <p:nvSpPr>
          <p:cNvPr id="7" name="Shape 2"/>
          <p:cNvSpPr/>
          <p:nvPr/>
        </p:nvSpPr>
        <p:spPr>
          <a:xfrm>
            <a:off x="837724" y="307347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14174" y="3173730"/>
            <a:ext cx="185618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kern="0" spc="-5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61" dirty="0"/>
          </a:p>
        </p:txBody>
      </p:sp>
      <p:sp>
        <p:nvSpPr>
          <p:cNvPr id="9" name="Text 4"/>
          <p:cNvSpPr/>
          <p:nvPr/>
        </p:nvSpPr>
        <p:spPr>
          <a:xfrm>
            <a:off x="1615559" y="307347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Price Trends</a:t>
            </a:r>
            <a:endParaRPr lang="en-US" sz="2218" dirty="0"/>
          </a:p>
        </p:txBody>
      </p:sp>
      <p:sp>
        <p:nvSpPr>
          <p:cNvPr id="10" name="Text 5"/>
          <p:cNvSpPr/>
          <p:nvPr/>
        </p:nvSpPr>
        <p:spPr>
          <a:xfrm>
            <a:off x="1615559" y="3569018"/>
            <a:ext cx="283678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historical flight price patterns and identify </a:t>
            </a:r>
          </a:p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difference.</a:t>
            </a:r>
            <a:endParaRPr lang="en-US" sz="1885" dirty="0"/>
          </a:p>
        </p:txBody>
      </p:sp>
      <p:sp>
        <p:nvSpPr>
          <p:cNvPr id="11" name="Shape 6"/>
          <p:cNvSpPr/>
          <p:nvPr/>
        </p:nvSpPr>
        <p:spPr>
          <a:xfrm>
            <a:off x="4691658" y="307347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4868108" y="3173730"/>
            <a:ext cx="185618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kern="0" spc="-5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61" dirty="0"/>
          </a:p>
        </p:txBody>
      </p:sp>
      <p:sp>
        <p:nvSpPr>
          <p:cNvPr id="13" name="Text 8"/>
          <p:cNvSpPr/>
          <p:nvPr/>
        </p:nvSpPr>
        <p:spPr>
          <a:xfrm>
            <a:off x="5469493" y="3073479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Feature Relationships</a:t>
            </a:r>
            <a:endParaRPr lang="en-US" sz="2218" dirty="0"/>
          </a:p>
        </p:txBody>
      </p:sp>
      <p:sp>
        <p:nvSpPr>
          <p:cNvPr id="14" name="Text 9"/>
          <p:cNvSpPr/>
          <p:nvPr/>
        </p:nvSpPr>
        <p:spPr>
          <a:xfrm>
            <a:off x="5469493" y="3569018"/>
            <a:ext cx="2836783" cy="11490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Investigate the correlations between flight attributes and ticket prices.</a:t>
            </a:r>
            <a:endParaRPr lang="en-US" sz="1885" dirty="0"/>
          </a:p>
        </p:txBody>
      </p:sp>
      <p:sp>
        <p:nvSpPr>
          <p:cNvPr id="15" name="Shape 10"/>
          <p:cNvSpPr/>
          <p:nvPr/>
        </p:nvSpPr>
        <p:spPr>
          <a:xfrm>
            <a:off x="837724" y="522660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1014174" y="5326856"/>
            <a:ext cx="185618" cy="3378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61"/>
              </a:lnSpc>
              <a:buNone/>
            </a:pPr>
            <a:r>
              <a:rPr lang="en-US" sz="2661" b="1" kern="0" spc="-53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61" dirty="0"/>
          </a:p>
        </p:txBody>
      </p:sp>
      <p:sp>
        <p:nvSpPr>
          <p:cNvPr id="17" name="Text 12"/>
          <p:cNvSpPr/>
          <p:nvPr/>
        </p:nvSpPr>
        <p:spPr>
          <a:xfrm>
            <a:off x="1615559" y="5226606"/>
            <a:ext cx="2816185" cy="351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72"/>
              </a:lnSpc>
              <a:buNone/>
            </a:pPr>
            <a:r>
              <a:rPr lang="en-US" sz="2218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Market Segmentation</a:t>
            </a:r>
            <a:endParaRPr lang="en-US" sz="2218" dirty="0"/>
          </a:p>
        </p:txBody>
      </p:sp>
      <p:sp>
        <p:nvSpPr>
          <p:cNvPr id="18" name="Text 13"/>
          <p:cNvSpPr/>
          <p:nvPr/>
        </p:nvSpPr>
        <p:spPr>
          <a:xfrm>
            <a:off x="1615559" y="5722144"/>
            <a:ext cx="6690717" cy="7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16"/>
              </a:lnSpc>
              <a:buNone/>
            </a:pPr>
            <a:r>
              <a:rPr lang="en-US" sz="1885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Categorize ticket price based on factors like different airlines and duration of travel time.</a:t>
            </a:r>
            <a:endParaRPr lang="en-US" sz="18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648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2124" y="3495556"/>
            <a:ext cx="8356044" cy="674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08"/>
              </a:lnSpc>
              <a:buNone/>
            </a:pPr>
            <a:r>
              <a:rPr lang="en-US" sz="4246" b="1" kern="0" spc="-8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 and Future Improvements</a:t>
            </a:r>
            <a:endParaRPr lang="en-US" sz="4246" dirty="0"/>
          </a:p>
        </p:txBody>
      </p:sp>
      <p:sp>
        <p:nvSpPr>
          <p:cNvPr id="6" name="Shape 2"/>
          <p:cNvSpPr/>
          <p:nvPr/>
        </p:nvSpPr>
        <p:spPr>
          <a:xfrm>
            <a:off x="802124" y="4513302"/>
            <a:ext cx="13026152" cy="3085624"/>
          </a:xfrm>
          <a:prstGeom prst="roundRect">
            <a:avLst>
              <a:gd name="adj" fmla="val 312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809744" y="4520922"/>
            <a:ext cx="13010912" cy="10234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1038820" y="4665940"/>
            <a:ext cx="6043493" cy="366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87"/>
              </a:lnSpc>
              <a:buNone/>
            </a:pPr>
            <a:r>
              <a:rPr lang="en-US" sz="1805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Improved Accuracy</a:t>
            </a:r>
            <a:endParaRPr lang="en-US" sz="1805" dirty="0"/>
          </a:p>
        </p:txBody>
      </p:sp>
      <p:sp>
        <p:nvSpPr>
          <p:cNvPr id="9" name="Text 5"/>
          <p:cNvSpPr/>
          <p:nvPr/>
        </p:nvSpPr>
        <p:spPr>
          <a:xfrm>
            <a:off x="7548086" y="4665940"/>
            <a:ext cx="6043493" cy="733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7"/>
              </a:lnSpc>
              <a:buNone/>
            </a:pPr>
            <a:r>
              <a:rPr lang="en-US" sz="1805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Incorporate additional data sources and advanced modeling techniques to enhance prediction accuracy.</a:t>
            </a:r>
            <a:endParaRPr lang="en-US" sz="1805" dirty="0"/>
          </a:p>
        </p:txBody>
      </p:sp>
      <p:sp>
        <p:nvSpPr>
          <p:cNvPr id="10" name="Shape 6"/>
          <p:cNvSpPr/>
          <p:nvPr/>
        </p:nvSpPr>
        <p:spPr>
          <a:xfrm>
            <a:off x="809744" y="5544383"/>
            <a:ext cx="13010912" cy="10234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1038820" y="5689402"/>
            <a:ext cx="6043493" cy="366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87"/>
              </a:lnSpc>
              <a:buNone/>
            </a:pPr>
            <a:r>
              <a:rPr lang="en-US" sz="1805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Dynamic Pricing</a:t>
            </a:r>
            <a:endParaRPr lang="en-US" sz="1805" dirty="0"/>
          </a:p>
        </p:txBody>
      </p:sp>
      <p:sp>
        <p:nvSpPr>
          <p:cNvPr id="12" name="Text 8"/>
          <p:cNvSpPr/>
          <p:nvPr/>
        </p:nvSpPr>
        <p:spPr>
          <a:xfrm>
            <a:off x="7548086" y="5689402"/>
            <a:ext cx="6043493" cy="733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7"/>
              </a:lnSpc>
              <a:buNone/>
            </a:pPr>
            <a:r>
              <a:rPr lang="en-US" sz="1805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a system that adjusts flight fares based on real-time market conditions and customer behavior.</a:t>
            </a:r>
            <a:endParaRPr lang="en-US" sz="1805" dirty="0"/>
          </a:p>
        </p:txBody>
      </p:sp>
      <p:sp>
        <p:nvSpPr>
          <p:cNvPr id="13" name="Shape 9"/>
          <p:cNvSpPr/>
          <p:nvPr/>
        </p:nvSpPr>
        <p:spPr>
          <a:xfrm>
            <a:off x="809744" y="6567845"/>
            <a:ext cx="13010912" cy="10234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1038820" y="6712863"/>
            <a:ext cx="6043493" cy="3667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87"/>
              </a:lnSpc>
              <a:buNone/>
            </a:pPr>
            <a:r>
              <a:rPr lang="en-US" sz="1805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Personalization</a:t>
            </a:r>
            <a:endParaRPr lang="en-US" sz="1805" dirty="0"/>
          </a:p>
        </p:txBody>
      </p:sp>
      <p:sp>
        <p:nvSpPr>
          <p:cNvPr id="15" name="Text 11"/>
          <p:cNvSpPr/>
          <p:nvPr/>
        </p:nvSpPr>
        <p:spPr>
          <a:xfrm>
            <a:off x="7548086" y="6712863"/>
            <a:ext cx="6043493" cy="7334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87"/>
              </a:lnSpc>
              <a:buNone/>
            </a:pPr>
            <a:r>
              <a:rPr lang="en-US" sz="1805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machine learning to provide personalized flight recommendations and pricing for individual customers.</a:t>
            </a:r>
            <a:endParaRPr lang="en-US" sz="180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Introduction-to-Flight-Fare-Prediction</Template>
  <TotalTime>25</TotalTime>
  <Words>256</Words>
  <Application>Microsoft Office PowerPoint</Application>
  <PresentationFormat>Custom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PptxGenJS Presentation</dc:subject>
  <dc:creator>Kavin V</dc:creator>
  <cp:lastModifiedBy>Kavin V</cp:lastModifiedBy>
  <cp:revision>1</cp:revision>
  <dcterms:created xsi:type="dcterms:W3CDTF">2024-07-16T21:21:56Z</dcterms:created>
  <dcterms:modified xsi:type="dcterms:W3CDTF">2024-07-16T21:47:19Z</dcterms:modified>
</cp:coreProperties>
</file>