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8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7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9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13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7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5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3E2808-7499-412E-859C-AFE81274E82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A96681-6BDC-4FF4-B68B-C43EDFA4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빅스마일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김가윤</a:t>
            </a:r>
            <a:r>
              <a:rPr lang="ko-KR" altLang="en-US" dirty="0" smtClean="0"/>
              <a:t> 인턴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 프로젝트 </a:t>
            </a:r>
            <a:r>
              <a:rPr lang="en-US" altLang="ko-KR" dirty="0" smtClean="0"/>
              <a:t>#2</a:t>
            </a:r>
            <a:br>
              <a:rPr lang="en-US" altLang="ko-KR" dirty="0" smtClean="0"/>
            </a:br>
            <a:r>
              <a:rPr lang="ko-KR" altLang="en-US" dirty="0"/>
              <a:t>목표 수립 및 계획서</a:t>
            </a:r>
          </a:p>
        </p:txBody>
      </p:sp>
    </p:spTree>
    <p:extLst>
      <p:ext uri="{BB962C8B-B14F-4D97-AF65-F5344CB8AC3E}">
        <p14:creationId xmlns:p14="http://schemas.microsoft.com/office/powerpoint/2010/main" val="25631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수립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2364775"/>
            <a:ext cx="4653140" cy="420419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1. accounts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2. admin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유저 정보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등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인증 서버</a:t>
            </a:r>
            <a:r>
              <a:rPr lang="en-US" altLang="ko-KR" dirty="0" smtClean="0"/>
              <a:t>(RESTAPI)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비밀번호 암호화</a:t>
            </a:r>
            <a:r>
              <a:rPr lang="en-US" altLang="ko-KR" dirty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기능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토큰 발행</a:t>
            </a:r>
            <a:r>
              <a:rPr lang="en-US" altLang="ko-KR" dirty="0" smtClean="0"/>
              <a:t>(DRF Token/ JWT Token)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968359" y="2364775"/>
            <a:ext cx="2992505" cy="420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추가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1. MYSQL </a:t>
            </a:r>
            <a:r>
              <a:rPr lang="en-US" altLang="ko-KR" dirty="0"/>
              <a:t>DB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캐시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이메일 인증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프론트</a:t>
            </a:r>
            <a:r>
              <a:rPr lang="en-US" altLang="ko-KR" dirty="0" smtClean="0"/>
              <a:t>: Vue.js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백엔드</a:t>
            </a:r>
            <a:r>
              <a:rPr lang="en-US" altLang="ko-KR" dirty="0" smtClean="0"/>
              <a:t>: Django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-DB: </a:t>
            </a:r>
            <a:r>
              <a:rPr lang="en-US" altLang="ko-KR" dirty="0" smtClean="0"/>
              <a:t>sqlite3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0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136" y="2441541"/>
            <a:ext cx="7729728" cy="401581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12/14(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프론트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기초 </a:t>
            </a:r>
            <a:r>
              <a:rPr lang="ko-KR" altLang="en-US" dirty="0" err="1"/>
              <a:t>셋</a:t>
            </a:r>
            <a:r>
              <a:rPr lang="ko-KR" altLang="en-US" dirty="0" err="1" smtClean="0"/>
              <a:t>팅</a:t>
            </a:r>
            <a:endParaRPr lang="en-US" altLang="ko-KR" dirty="0" smtClean="0"/>
          </a:p>
          <a:p>
            <a:r>
              <a:rPr lang="en-US" altLang="ko-KR" dirty="0" smtClean="0"/>
              <a:t>12/15(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accounts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인증 서버 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토큰 발행</a:t>
            </a:r>
            <a:r>
              <a:rPr lang="en-US" altLang="ko-KR" dirty="0" smtClean="0"/>
              <a:t>(postman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기능 작동만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12/16(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비밀번호 암호화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비밀번호 찾기 기능 구현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프론트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 smtClean="0"/>
              <a:t>12/17(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dmin </a:t>
            </a:r>
            <a:r>
              <a:rPr lang="ko-KR" altLang="en-US" dirty="0" smtClean="0"/>
              <a:t>페이지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프론트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en-US" altLang="ko-KR" dirty="0" smtClean="0"/>
              <a:t>12/18(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프론트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작업 및 추가 기능 구현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9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33</TotalTime>
  <Words>154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휴먼매직체</vt:lpstr>
      <vt:lpstr>Arial</vt:lpstr>
      <vt:lpstr>Gill Sans MT</vt:lpstr>
      <vt:lpstr>Parcel</vt:lpstr>
      <vt:lpstr>개인 프로젝트 #2 목표 수립 및 계획서</vt:lpstr>
      <vt:lpstr>목표 수립</vt:lpstr>
      <vt:lpstr>프로젝트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 #2 목표 수립 및 계획서</dc:title>
  <dc:creator>김가윤/SGS DevCamp</dc:creator>
  <cp:lastModifiedBy>김가윤/SGS DevCamp</cp:lastModifiedBy>
  <cp:revision>8</cp:revision>
  <dcterms:created xsi:type="dcterms:W3CDTF">2020-12-15T02:15:06Z</dcterms:created>
  <dcterms:modified xsi:type="dcterms:W3CDTF">2020-12-15T02:55:10Z</dcterms:modified>
</cp:coreProperties>
</file>