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82003" y="6302224"/>
            <a:ext cx="3342857" cy="3285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402" y="2661652"/>
            <a:ext cx="12904762" cy="4800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29271" y="4326480"/>
            <a:ext cx="5907251" cy="1293666"/>
            <a:chOff x="10329271" y="4326480"/>
            <a:chExt cx="5907251" cy="12936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9271" y="4326480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428524" y="2310288"/>
            <a:ext cx="6185988" cy="439940"/>
            <a:chOff x="15428524" y="2310288"/>
            <a:chExt cx="6185988" cy="4399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140000">
              <a:off x="15428524" y="2310288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656" y="6605939"/>
            <a:ext cx="6952381" cy="14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56213" y="5725361"/>
            <a:ext cx="2792434" cy="861315"/>
            <a:chOff x="10456213" y="5725361"/>
            <a:chExt cx="2792434" cy="86131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456213" y="5777398"/>
              <a:ext cx="498975" cy="537358"/>
              <a:chOff x="10456213" y="5777398"/>
              <a:chExt cx="498975" cy="537358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456213" y="5777398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023108" y="5725361"/>
              <a:ext cx="2225539" cy="861315"/>
              <a:chOff x="11023108" y="5725361"/>
              <a:chExt cx="2225539" cy="86131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960923" y="5862191"/>
                <a:ext cx="1638095" cy="704762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410122" y="5607909"/>
                <a:ext cx="1009524" cy="132381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456213" y="2456875"/>
            <a:ext cx="498975" cy="537358"/>
            <a:chOff x="10456213" y="2456875"/>
            <a:chExt cx="498975" cy="5373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6213" y="2456875"/>
              <a:ext cx="498975" cy="5373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23108" y="2404838"/>
            <a:ext cx="2225539" cy="861315"/>
            <a:chOff x="11023108" y="2404838"/>
            <a:chExt cx="2225539" cy="8613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60923" y="2541668"/>
              <a:ext cx="1638095" cy="70476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10122" y="2287386"/>
              <a:ext cx="961905" cy="132381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0656" y="3209012"/>
            <a:ext cx="5552381" cy="14380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64522" y="5641835"/>
            <a:ext cx="5742857" cy="1266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0377" y="4119610"/>
            <a:ext cx="7409524" cy="19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10888" y="3821518"/>
            <a:ext cx="326089" cy="513412"/>
            <a:chOff x="1210888" y="3821518"/>
            <a:chExt cx="326089" cy="5134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0888" y="3821518"/>
              <a:ext cx="326089" cy="5134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29971" y="3650056"/>
            <a:ext cx="326089" cy="513412"/>
            <a:chOff x="8529971" y="3650056"/>
            <a:chExt cx="326089" cy="5134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9971" y="3650056"/>
              <a:ext cx="326089" cy="5134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0888" y="1576798"/>
            <a:ext cx="2344923" cy="657246"/>
            <a:chOff x="1210888" y="1576798"/>
            <a:chExt cx="2344923" cy="65724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10888" y="2146858"/>
              <a:ext cx="2344923" cy="87186"/>
              <a:chOff x="1210888" y="2146858"/>
              <a:chExt cx="2344923" cy="8718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10888" y="2146858"/>
                <a:ext cx="2344923" cy="87186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0305" y="1641322"/>
              <a:ext cx="2057143" cy="733333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210888" y="1576798"/>
              <a:ext cx="2344923" cy="87186"/>
              <a:chOff x="1210888" y="1576798"/>
              <a:chExt cx="2344923" cy="8718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10888" y="1576798"/>
                <a:ext cx="2344923" cy="871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42489" y="1245219"/>
            <a:ext cx="2446493" cy="685714"/>
            <a:chOff x="8042489" y="1245219"/>
            <a:chExt cx="2446493" cy="6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42489" y="1839971"/>
              <a:ext cx="2446493" cy="90962"/>
              <a:chOff x="8042489" y="1839971"/>
              <a:chExt cx="2446493" cy="9096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42489" y="1839971"/>
                <a:ext cx="2446493" cy="9096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7944" y="1312538"/>
              <a:ext cx="2180952" cy="771429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042489" y="1245219"/>
              <a:ext cx="2446493" cy="90962"/>
              <a:chOff x="8042489" y="1245219"/>
              <a:chExt cx="2446493" cy="9096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42489" y="1245219"/>
                <a:ext cx="2446493" cy="90962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31483" y="1891578"/>
            <a:ext cx="9219048" cy="3161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57352" y="2110618"/>
            <a:ext cx="5428571" cy="19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45487" y="2045219"/>
            <a:ext cx="363741" cy="572694"/>
            <a:chOff x="15445487" y="2045219"/>
            <a:chExt cx="363741" cy="5726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45487" y="2045219"/>
              <a:ext cx="363741" cy="5726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93719" y="1930934"/>
            <a:ext cx="363741" cy="572694"/>
            <a:chOff x="3393719" y="1930934"/>
            <a:chExt cx="363741" cy="5726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3719" y="1930934"/>
              <a:ext cx="363741" cy="5726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9632" y="5360340"/>
            <a:ext cx="3081005" cy="3425202"/>
            <a:chOff x="2559632" y="5360340"/>
            <a:chExt cx="3081005" cy="34252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9632" y="5360340"/>
              <a:ext cx="3081005" cy="34252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00411" y="5948670"/>
            <a:ext cx="9962988" cy="3872116"/>
            <a:chOff x="6000411" y="5948670"/>
            <a:chExt cx="9962988" cy="38721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0411" y="5948670"/>
              <a:ext cx="9962988" cy="3872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96692" y="4360144"/>
            <a:ext cx="2171962" cy="1703772"/>
            <a:chOff x="4996692" y="4360144"/>
            <a:chExt cx="2171962" cy="170377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6692" y="4360144"/>
              <a:ext cx="2171962" cy="17037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67837" y="6751551"/>
            <a:ext cx="7890276" cy="2105353"/>
            <a:chOff x="7267837" y="6751551"/>
            <a:chExt cx="7890276" cy="21053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7837" y="6751551"/>
              <a:ext cx="7890276" cy="210535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67676" y="6532801"/>
            <a:ext cx="4619048" cy="10190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33302" y="7754706"/>
            <a:ext cx="7580952" cy="1476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6273" y="854922"/>
            <a:ext cx="6304762" cy="1552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951" y="582249"/>
            <a:ext cx="1009524" cy="15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33481" y="2824679"/>
            <a:ext cx="4872161" cy="2431874"/>
            <a:chOff x="8033481" y="2824679"/>
            <a:chExt cx="4872161" cy="243187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3481" y="2824679"/>
              <a:ext cx="4872161" cy="2431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3713" y="2824679"/>
            <a:ext cx="2455392" cy="2455392"/>
            <a:chOff x="743713" y="2824679"/>
            <a:chExt cx="2455392" cy="24553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713" y="2824679"/>
              <a:ext cx="2455392" cy="24553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6090" y="6494117"/>
            <a:ext cx="9932599" cy="3169436"/>
            <a:chOff x="686090" y="6494117"/>
            <a:chExt cx="9932599" cy="31694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090" y="6494117"/>
              <a:ext cx="9932599" cy="316943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737" y="3840315"/>
            <a:ext cx="3638095" cy="6761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00002" y="3888236"/>
            <a:ext cx="4895238" cy="6761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35240" y="7620620"/>
            <a:ext cx="6990476" cy="1209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22977" y="1346486"/>
            <a:ext cx="12707069" cy="8609481"/>
            <a:chOff x="5122977" y="1346486"/>
            <a:chExt cx="12707069" cy="8609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2977" y="1346486"/>
              <a:ext cx="12707069" cy="8609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0095" y="1988005"/>
            <a:ext cx="3666667" cy="25428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149" y="1862408"/>
            <a:ext cx="1066667" cy="1552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394" y="2526392"/>
            <a:ext cx="4285714" cy="25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071" y="2330871"/>
            <a:ext cx="1076190" cy="15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94261" y="1987818"/>
            <a:ext cx="13088452" cy="7890806"/>
            <a:chOff x="4894261" y="1987818"/>
            <a:chExt cx="13088452" cy="789080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261" y="1987818"/>
              <a:ext cx="13088452" cy="7890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909" y="2561335"/>
            <a:ext cx="3933333" cy="28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785" y="2321347"/>
            <a:ext cx="1142857" cy="15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0452" y="1924525"/>
            <a:ext cx="12915262" cy="7673664"/>
            <a:chOff x="4930452" y="1924525"/>
            <a:chExt cx="12915262" cy="767366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0452" y="1924525"/>
              <a:ext cx="12915262" cy="7673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61960" y="2068698"/>
            <a:ext cx="507674" cy="666247"/>
            <a:chOff x="12361960" y="2068698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2361960" y="2068698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832" y="2347892"/>
            <a:ext cx="8152381" cy="17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55650" y="1559248"/>
            <a:ext cx="2127311" cy="596253"/>
            <a:chOff x="7755650" y="1559248"/>
            <a:chExt cx="2127311" cy="59625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5650" y="2076405"/>
              <a:ext cx="2127311" cy="79095"/>
              <a:chOff x="7755650" y="2076405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55650" y="2076405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2128" y="1617784"/>
              <a:ext cx="1895238" cy="66666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755650" y="1559248"/>
              <a:ext cx="2127311" cy="79095"/>
              <a:chOff x="7755650" y="15592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55650" y="15592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848003" y="5244842"/>
            <a:ext cx="858616" cy="184057"/>
            <a:chOff x="3848003" y="5244842"/>
            <a:chExt cx="858616" cy="1840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848003" y="5244842"/>
              <a:ext cx="858616" cy="1840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48003" y="6740296"/>
            <a:ext cx="858616" cy="184057"/>
            <a:chOff x="3848003" y="6740296"/>
            <a:chExt cx="858616" cy="1840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848003" y="6740296"/>
              <a:ext cx="858616" cy="1840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48003" y="8235750"/>
            <a:ext cx="858616" cy="184057"/>
            <a:chOff x="3848003" y="8235750"/>
            <a:chExt cx="858616" cy="1840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3848003" y="8235750"/>
              <a:ext cx="858616" cy="1840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457741" y="4907563"/>
            <a:ext cx="447550" cy="716074"/>
            <a:chOff x="3457741" y="4907563"/>
            <a:chExt cx="447550" cy="7160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57741" y="4907563"/>
              <a:ext cx="447550" cy="7160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57744" y="6405947"/>
            <a:ext cx="447543" cy="716074"/>
            <a:chOff x="3457744" y="6405947"/>
            <a:chExt cx="447543" cy="7160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7744" y="6405947"/>
              <a:ext cx="447543" cy="7160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57741" y="7904331"/>
            <a:ext cx="447550" cy="716074"/>
            <a:chOff x="3457741" y="7904331"/>
            <a:chExt cx="447550" cy="71607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7741" y="7904331"/>
              <a:ext cx="447550" cy="71607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09641" y="5053650"/>
            <a:ext cx="10028571" cy="7333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1546" y="6541894"/>
            <a:ext cx="2961905" cy="73333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09641" y="8030138"/>
            <a:ext cx="8942857" cy="73333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187703" y="5743726"/>
            <a:ext cx="11910309" cy="166154"/>
            <a:chOff x="3187703" y="5743726"/>
            <a:chExt cx="11910309" cy="16615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3187703" y="5743726"/>
              <a:ext cx="11910309" cy="1661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87703" y="8717399"/>
            <a:ext cx="11910309" cy="166154"/>
            <a:chOff x="3187703" y="8717399"/>
            <a:chExt cx="11910309" cy="16615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3187703" y="8717399"/>
              <a:ext cx="11910309" cy="16615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187703" y="7230563"/>
            <a:ext cx="11910309" cy="166154"/>
            <a:chOff x="3187703" y="7230563"/>
            <a:chExt cx="11910309" cy="16615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3187703" y="7230563"/>
              <a:ext cx="11910309" cy="1661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439601"/>
            <a:ext cx="7657143" cy="2352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332" y="3171623"/>
            <a:ext cx="10609524" cy="2952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2020-09-17T17:01:18Z</dcterms:created>
  <dcterms:modified xsi:type="dcterms:W3CDTF">2020-09-17T17:01:18Z</dcterms:modified>
</cp:coreProperties>
</file>