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6" Type="http://schemas.openxmlformats.org/officeDocument/2006/relationships/image" Target="../media/image16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1858" y="6123010"/>
            <a:ext cx="2847619" cy="28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43598" y="3560762"/>
            <a:ext cx="13580952" cy="29809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6145" y="2218101"/>
            <a:ext cx="3342857" cy="12952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382" y="9223071"/>
            <a:ext cx="761905" cy="4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5575987"/>
            <a:ext cx="6085714" cy="8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3958075"/>
            <a:ext cx="10819048" cy="22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8065504" y="3168493"/>
            <a:ext cx="1980952" cy="638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62" y="6788489"/>
            <a:ext cx="4342857" cy="14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69451" y="6788489"/>
            <a:ext cx="4485714" cy="14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92196" y="6712299"/>
            <a:ext cx="4028571" cy="20952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92309" y="6788490"/>
            <a:ext cx="3400000" cy="14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81174" y="2950608"/>
            <a:ext cx="2366069" cy="2366069"/>
            <a:chOff x="10481174" y="2950608"/>
            <a:chExt cx="2366069" cy="23660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1174" y="2950608"/>
              <a:ext cx="2366069" cy="23660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7947" y="2628571"/>
            <a:ext cx="3083013" cy="3083013"/>
            <a:chOff x="1157947" y="2628571"/>
            <a:chExt cx="3083013" cy="30830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7947" y="2628571"/>
              <a:ext cx="3083013" cy="30830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31802" y="2912803"/>
            <a:ext cx="2725911" cy="2725911"/>
            <a:chOff x="6031802" y="2912803"/>
            <a:chExt cx="2725911" cy="27259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31802" y="2912803"/>
              <a:ext cx="2725911" cy="272591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55240" y="187182"/>
            <a:ext cx="4371429" cy="9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39067" y="3012066"/>
            <a:ext cx="2243154" cy="2243154"/>
            <a:chOff x="14739067" y="3012066"/>
            <a:chExt cx="2243154" cy="224315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39067" y="3012066"/>
              <a:ext cx="2243154" cy="22431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5575988"/>
            <a:ext cx="6038095" cy="8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3958075"/>
            <a:ext cx="10819048" cy="22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8065504" y="3168492"/>
            <a:ext cx="1980952" cy="6380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914" y="2708953"/>
            <a:ext cx="10725557" cy="5818303"/>
            <a:chOff x="398914" y="2708953"/>
            <a:chExt cx="10725557" cy="5818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914" y="2708953"/>
              <a:ext cx="10725557" cy="5818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47619" y="4930323"/>
            <a:ext cx="514286" cy="425068"/>
            <a:chOff x="11447619" y="4930323"/>
            <a:chExt cx="514286" cy="4250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447619" y="4930323"/>
              <a:ext cx="514286" cy="42506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947" y="5067786"/>
            <a:ext cx="4819048" cy="1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63601" y="6388161"/>
            <a:ext cx="514286" cy="425068"/>
            <a:chOff x="16763601" y="6388161"/>
            <a:chExt cx="514286" cy="4250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63601" y="6388161"/>
              <a:ext cx="514286" cy="42506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55240" y="187182"/>
            <a:ext cx="4266667" cy="9714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914" y="2708953"/>
            <a:ext cx="10725557" cy="5818303"/>
            <a:chOff x="398914" y="2708953"/>
            <a:chExt cx="10725557" cy="5818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914" y="2708953"/>
              <a:ext cx="10725557" cy="5818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47619" y="4930323"/>
            <a:ext cx="514286" cy="425068"/>
            <a:chOff x="11447619" y="4930323"/>
            <a:chExt cx="514286" cy="4250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447619" y="4930323"/>
              <a:ext cx="514286" cy="42506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947" y="4694850"/>
            <a:ext cx="4676190" cy="24285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63601" y="6388161"/>
            <a:ext cx="514286" cy="425068"/>
            <a:chOff x="16763601" y="6388161"/>
            <a:chExt cx="514286" cy="4250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63601" y="6388161"/>
              <a:ext cx="514286" cy="42506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55240" y="187182"/>
            <a:ext cx="4266667" cy="9714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5578" y="2506763"/>
            <a:ext cx="10714945" cy="5815328"/>
            <a:chOff x="575578" y="2506763"/>
            <a:chExt cx="10714945" cy="5815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578" y="2506763"/>
              <a:ext cx="10714945" cy="58153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61905" y="4817169"/>
            <a:ext cx="514286" cy="425068"/>
            <a:chOff x="11961905" y="4817169"/>
            <a:chExt cx="514286" cy="4250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961905" y="4817169"/>
              <a:ext cx="514286" cy="42506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77232" y="4581696"/>
            <a:ext cx="4876190" cy="24285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277887" y="6275007"/>
            <a:ext cx="514286" cy="425068"/>
            <a:chOff x="17277887" y="6275007"/>
            <a:chExt cx="514286" cy="4250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77887" y="6275007"/>
              <a:ext cx="514286" cy="42506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55240" y="187182"/>
            <a:ext cx="4266667" cy="9714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8261" y="2633923"/>
            <a:ext cx="11691097" cy="5832579"/>
            <a:chOff x="478261" y="2633923"/>
            <a:chExt cx="11691097" cy="58325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261" y="2633923"/>
              <a:ext cx="11691097" cy="5832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76524" y="4668371"/>
            <a:ext cx="514286" cy="425068"/>
            <a:chOff x="12376524" y="4668371"/>
            <a:chExt cx="514286" cy="4250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376524" y="4668371"/>
              <a:ext cx="514286" cy="42506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29947" y="4604327"/>
            <a:ext cx="4609524" cy="24285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473459" y="6392876"/>
            <a:ext cx="514286" cy="425068"/>
            <a:chOff x="17473459" y="6392876"/>
            <a:chExt cx="514286" cy="4250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73459" y="6392876"/>
              <a:ext cx="514286" cy="42506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55240" y="187182"/>
            <a:ext cx="4266667" cy="9714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0973" y="2590645"/>
            <a:ext cx="11535670" cy="5873874"/>
            <a:chOff x="380973" y="2590645"/>
            <a:chExt cx="11535670" cy="58738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3" y="2590645"/>
              <a:ext cx="11535670" cy="58738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28905" y="4420752"/>
            <a:ext cx="514286" cy="425068"/>
            <a:chOff x="12128905" y="4420752"/>
            <a:chExt cx="514286" cy="4250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28905" y="4420752"/>
              <a:ext cx="514286" cy="42506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58519" y="4604327"/>
            <a:ext cx="5019048" cy="24285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473459" y="6392876"/>
            <a:ext cx="514286" cy="425068"/>
            <a:chOff x="17473459" y="6392876"/>
            <a:chExt cx="514286" cy="4250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73459" y="6392876"/>
              <a:ext cx="514286" cy="42506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55240" y="187182"/>
            <a:ext cx="4266667" cy="9714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0973" y="2590645"/>
            <a:ext cx="11535670" cy="5873874"/>
            <a:chOff x="380973" y="2590645"/>
            <a:chExt cx="11535670" cy="58738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3" y="2590645"/>
              <a:ext cx="11535670" cy="58738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5240" y="187182"/>
            <a:ext cx="4266667" cy="9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73090" y="3547480"/>
            <a:ext cx="6151437" cy="4668099"/>
            <a:chOff x="3073090" y="3547480"/>
            <a:chExt cx="6151437" cy="46680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3090" y="3547480"/>
              <a:ext cx="6151437" cy="46680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93211" y="3434326"/>
            <a:ext cx="2135219" cy="1663270"/>
            <a:chOff x="9593211" y="3434326"/>
            <a:chExt cx="2135219" cy="16632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3211" y="3434326"/>
              <a:ext cx="2135219" cy="16632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62239" y="4420752"/>
            <a:ext cx="514286" cy="425068"/>
            <a:chOff x="12062239" y="4420752"/>
            <a:chExt cx="514286" cy="4250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062239" y="4420752"/>
              <a:ext cx="514286" cy="42506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58519" y="4604327"/>
            <a:ext cx="5276190" cy="242857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568697" y="6469066"/>
            <a:ext cx="514286" cy="425068"/>
            <a:chOff x="17568697" y="6469066"/>
            <a:chExt cx="514286" cy="4250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68697" y="6469066"/>
              <a:ext cx="514286" cy="425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5575987"/>
            <a:ext cx="5504762" cy="8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3958075"/>
            <a:ext cx="10819048" cy="22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8065504" y="3168493"/>
            <a:ext cx="1980952" cy="638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24865" y="6512349"/>
            <a:ext cx="4235985" cy="3345955"/>
            <a:chOff x="7024865" y="6512349"/>
            <a:chExt cx="4235985" cy="33459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4865" y="6512349"/>
              <a:ext cx="4235985" cy="334595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469467"/>
            <a:ext cx="4657143" cy="6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2771" y="2237522"/>
            <a:ext cx="4235985" cy="3345955"/>
            <a:chOff x="1572771" y="2237522"/>
            <a:chExt cx="4235985" cy="33459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771" y="2237522"/>
              <a:ext cx="4235985" cy="334595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4252" y="2447307"/>
            <a:ext cx="1866667" cy="6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15870" y="6709492"/>
            <a:ext cx="2438095" cy="6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465564" y="2237522"/>
            <a:ext cx="4235985" cy="3345955"/>
            <a:chOff x="12465564" y="2237522"/>
            <a:chExt cx="4235985" cy="33459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65564" y="2237522"/>
              <a:ext cx="4235985" cy="334595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47045" y="2447307"/>
            <a:ext cx="1200000" cy="6476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62632" y="6321424"/>
            <a:ext cx="1809524" cy="971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64812" y="7458488"/>
            <a:ext cx="1809524" cy="9714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01990" y="1742887"/>
            <a:ext cx="2304762" cy="9714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95062" y="2827456"/>
            <a:ext cx="2304762" cy="9714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86016" y="3861725"/>
            <a:ext cx="1923810" cy="9714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63385" y="4893974"/>
            <a:ext cx="1923810" cy="9714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070236" y="5772866"/>
            <a:ext cx="1047619" cy="9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09575" y="3026521"/>
            <a:ext cx="3762375" cy="2320014"/>
            <a:chOff x="1809575" y="3026521"/>
            <a:chExt cx="3762375" cy="23200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9575" y="3026521"/>
              <a:ext cx="3762375" cy="23200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20385" y="7271643"/>
            <a:ext cx="3844945" cy="2326094"/>
            <a:chOff x="7220385" y="7271643"/>
            <a:chExt cx="3844945" cy="232609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20385" y="7271643"/>
              <a:ext cx="3844945" cy="23260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92758" y="3068915"/>
            <a:ext cx="3780225" cy="2254164"/>
            <a:chOff x="12692758" y="3068915"/>
            <a:chExt cx="3780225" cy="225416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692758" y="3068915"/>
              <a:ext cx="3780225" cy="22541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29464" y="3585336"/>
            <a:ext cx="4235985" cy="4433312"/>
            <a:chOff x="7129464" y="3585336"/>
            <a:chExt cx="4235985" cy="44333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9464" y="3585336"/>
              <a:ext cx="4235985" cy="44333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2709" y="5292624"/>
            <a:ext cx="3723810" cy="9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4710" y="3585336"/>
            <a:ext cx="4235985" cy="4433312"/>
            <a:chOff x="1694710" y="3585336"/>
            <a:chExt cx="4235985" cy="44333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4710" y="3585336"/>
              <a:ext cx="4235985" cy="44333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7096" y="5264997"/>
            <a:ext cx="2380952" cy="9809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393435" y="3585336"/>
            <a:ext cx="4235985" cy="4433312"/>
            <a:chOff x="12393435" y="3585336"/>
            <a:chExt cx="4235985" cy="44333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93435" y="3585336"/>
              <a:ext cx="4235985" cy="44333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09763" y="5362003"/>
            <a:ext cx="3676190" cy="9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55240" y="187182"/>
            <a:ext cx="4133333" cy="9714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4885" y="1609703"/>
            <a:ext cx="6295238" cy="16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07340" y="3574550"/>
            <a:ext cx="15471035" cy="5666266"/>
            <a:chOff x="1407340" y="3574550"/>
            <a:chExt cx="15471035" cy="56662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7340" y="3574550"/>
              <a:ext cx="15471035" cy="566626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5240" y="187182"/>
            <a:ext cx="4133333" cy="9714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0920" y="1636907"/>
            <a:ext cx="7342857" cy="1295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50220" y="2996776"/>
            <a:ext cx="12082273" cy="6866369"/>
            <a:chOff x="3150220" y="2996776"/>
            <a:chExt cx="12082273" cy="68663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0220" y="2996776"/>
              <a:ext cx="12082273" cy="68663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5240" y="187182"/>
            <a:ext cx="4133333" cy="9714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6871406"/>
            <a:ext cx="6495238" cy="8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4513042"/>
            <a:ext cx="10819048" cy="22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7945" y="3037034"/>
            <a:ext cx="1986120" cy="693086"/>
            <a:chOff x="8147945" y="3037034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">
              <a:off x="8147945" y="3037034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080000">
            <a:off x="8076804" y="3158293"/>
            <a:ext cx="1980952" cy="6380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866026" y="1191367"/>
            <a:ext cx="4419688" cy="9094347"/>
            <a:chOff x="13866026" y="1191367"/>
            <a:chExt cx="4419688" cy="90943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6026" y="1191367"/>
              <a:ext cx="4419688" cy="90943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85865" y="1156587"/>
            <a:ext cx="4547148" cy="9043627"/>
            <a:chOff x="4785865" y="1156587"/>
            <a:chExt cx="4547148" cy="9043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5865" y="1156587"/>
              <a:ext cx="4547148" cy="90436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096" y="469467"/>
            <a:ext cx="4247619" cy="6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13579" y="1993382"/>
            <a:ext cx="1400000" cy="12952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28479" y="1993382"/>
            <a:ext cx="3314286" cy="12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544356" y="4259702"/>
            <a:ext cx="531898" cy="439624"/>
            <a:chOff x="16544356" y="4259702"/>
            <a:chExt cx="531898" cy="4396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44356" y="4259702"/>
              <a:ext cx="531898" cy="4396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72839" y="4153677"/>
            <a:ext cx="4063643" cy="4063643"/>
            <a:chOff x="5072839" y="4153677"/>
            <a:chExt cx="4063643" cy="40636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2839" y="4153677"/>
              <a:ext cx="4063643" cy="40636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2969" y="4153677"/>
            <a:ext cx="4158123" cy="544641"/>
            <a:chOff x="372969" y="4153677"/>
            <a:chExt cx="4158123" cy="5446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2969" y="4153677"/>
              <a:ext cx="4158123" cy="5446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0402" y="5761383"/>
            <a:ext cx="3095477" cy="3215857"/>
            <a:chOff x="900402" y="5761383"/>
            <a:chExt cx="3095477" cy="32158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402" y="5761383"/>
              <a:ext cx="3095477" cy="3215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35704" y="3837670"/>
            <a:ext cx="2966088" cy="2966088"/>
            <a:chOff x="10135704" y="3837670"/>
            <a:chExt cx="2966088" cy="296608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35704" y="3837670"/>
              <a:ext cx="2966088" cy="29660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95238" y="4867686"/>
            <a:ext cx="3008557" cy="2852453"/>
            <a:chOff x="14695238" y="4867686"/>
            <a:chExt cx="3008557" cy="285245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95238" y="4867686"/>
              <a:ext cx="3008557" cy="285245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94571" y="7873321"/>
            <a:ext cx="4271455" cy="1231121"/>
            <a:chOff x="9594571" y="7873321"/>
            <a:chExt cx="4271455" cy="123112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94571" y="7873321"/>
              <a:ext cx="4271455" cy="123112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21749" y="2060529"/>
            <a:ext cx="3238095" cy="129523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5240" y="2137360"/>
            <a:ext cx="2723810" cy="12952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6871406"/>
            <a:ext cx="6266667" cy="8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4513042"/>
            <a:ext cx="10819048" cy="22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97935" y="3134941"/>
            <a:ext cx="1986120" cy="693086"/>
            <a:chOff x="8097935" y="3134941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00000">
              <a:off x="8097935" y="3134941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600000">
            <a:off x="8016312" y="3258813"/>
            <a:ext cx="1980952" cy="6380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469467"/>
            <a:ext cx="4019048" cy="6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7467" y="1949068"/>
            <a:ext cx="15350780" cy="7713767"/>
            <a:chOff x="1467467" y="1949068"/>
            <a:chExt cx="15350780" cy="77137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7467" y="1949068"/>
              <a:ext cx="15350780" cy="7713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2131" y="3794146"/>
            <a:ext cx="8428571" cy="3571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469467"/>
            <a:ext cx="4095238" cy="6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5575988"/>
            <a:ext cx="5990476" cy="8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3958075"/>
            <a:ext cx="10819048" cy="22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8065504" y="3168492"/>
            <a:ext cx="1980952" cy="638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5240" y="187182"/>
            <a:ext cx="4133333" cy="9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3958" y="1653803"/>
            <a:ext cx="5114286" cy="1295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0952" y="2622921"/>
            <a:ext cx="9407619" cy="5769333"/>
            <a:chOff x="380952" y="2622921"/>
            <a:chExt cx="9407619" cy="57693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52" y="2622921"/>
              <a:ext cx="9407619" cy="5769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40906" y="3769890"/>
            <a:ext cx="551323" cy="606149"/>
            <a:chOff x="10440906" y="3769890"/>
            <a:chExt cx="551323" cy="6061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40906" y="3769890"/>
              <a:ext cx="551323" cy="60614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0369" y="3456446"/>
            <a:ext cx="6638095" cy="13809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40906" y="5745683"/>
            <a:ext cx="551323" cy="606149"/>
            <a:chOff x="10440906" y="5745683"/>
            <a:chExt cx="551323" cy="6061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40906" y="5745683"/>
              <a:ext cx="551323" cy="6061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40906" y="7688088"/>
            <a:ext cx="551323" cy="606149"/>
            <a:chOff x="10440906" y="7688088"/>
            <a:chExt cx="551323" cy="6061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40906" y="7688088"/>
              <a:ext cx="551323" cy="60614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25630" y="5366639"/>
            <a:ext cx="6333333" cy="13809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80369" y="7379294"/>
            <a:ext cx="5647619" cy="1380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5240" y="187182"/>
            <a:ext cx="4133333" cy="9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01332" y="4743237"/>
            <a:ext cx="6619048" cy="19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45378" y="6261943"/>
            <a:ext cx="514286" cy="425068"/>
            <a:chOff x="16845378" y="6261943"/>
            <a:chExt cx="514286" cy="4250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45378" y="6261943"/>
              <a:ext cx="514286" cy="4250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79552" y="4648839"/>
            <a:ext cx="514286" cy="425068"/>
            <a:chOff x="9879552" y="4648839"/>
            <a:chExt cx="514286" cy="4250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879552" y="4648839"/>
              <a:ext cx="514286" cy="4250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5481" y="2756997"/>
            <a:ext cx="8271888" cy="5967576"/>
            <a:chOff x="905481" y="2756997"/>
            <a:chExt cx="8271888" cy="59675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5481" y="2756997"/>
              <a:ext cx="8271888" cy="5967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1570" y="3571087"/>
            <a:ext cx="514286" cy="425068"/>
            <a:chOff x="9271570" y="3571087"/>
            <a:chExt cx="514286" cy="425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271570" y="3571087"/>
              <a:ext cx="514286" cy="42506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80144" y="4041817"/>
            <a:ext cx="7866667" cy="34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56864" y="7065482"/>
            <a:ext cx="514286" cy="425068"/>
            <a:chOff x="17356864" y="7065482"/>
            <a:chExt cx="514286" cy="4250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56864" y="7065482"/>
              <a:ext cx="514286" cy="4250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2202" y="3005120"/>
            <a:ext cx="8309859" cy="5051396"/>
            <a:chOff x="512202" y="3005120"/>
            <a:chExt cx="8309859" cy="50513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202" y="3005120"/>
              <a:ext cx="8309859" cy="505139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55240" y="187182"/>
            <a:ext cx="4133333" cy="971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5575987"/>
            <a:ext cx="5857143" cy="8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3958075"/>
            <a:ext cx="10819048" cy="22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8065504" y="3168493"/>
            <a:ext cx="1980952" cy="638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5240" y="187182"/>
            <a:ext cx="4019048" cy="9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40340" y="2002325"/>
            <a:ext cx="2805034" cy="2793148"/>
            <a:chOff x="7740340" y="2002325"/>
            <a:chExt cx="2805034" cy="279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0340" y="2002325"/>
              <a:ext cx="2805034" cy="279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25931" y="5462021"/>
            <a:ext cx="488072" cy="460537"/>
            <a:chOff x="4425931" y="5462021"/>
            <a:chExt cx="488072" cy="4605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5931" y="5462021"/>
              <a:ext cx="488072" cy="46053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8227" y="4869523"/>
            <a:ext cx="9428571" cy="2314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425931" y="6877365"/>
            <a:ext cx="488072" cy="460537"/>
            <a:chOff x="4425931" y="6877365"/>
            <a:chExt cx="488072" cy="46053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5931" y="6877365"/>
              <a:ext cx="488072" cy="46053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8227" y="6284867"/>
            <a:ext cx="10695238" cy="23142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425931" y="8337971"/>
            <a:ext cx="488072" cy="460537"/>
            <a:chOff x="4425931" y="8337971"/>
            <a:chExt cx="488072" cy="4605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5931" y="8337971"/>
              <a:ext cx="488072" cy="46053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38227" y="7745473"/>
            <a:ext cx="7942857" cy="2314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04240" y="2980974"/>
            <a:ext cx="3270158" cy="3371649"/>
            <a:chOff x="2204240" y="2980974"/>
            <a:chExt cx="3270158" cy="33716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4240" y="2980974"/>
              <a:ext cx="3270158" cy="33716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5240" y="187182"/>
            <a:ext cx="4019048" cy="97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8083" y="6480098"/>
            <a:ext cx="4428571" cy="30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44469" y="3523436"/>
            <a:ext cx="488072" cy="460537"/>
            <a:chOff x="7344469" y="3523436"/>
            <a:chExt cx="488072" cy="4605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44469" y="3523436"/>
              <a:ext cx="488072" cy="4605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89982" y="3221715"/>
            <a:ext cx="8133333" cy="1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63516" y="4824941"/>
            <a:ext cx="488072" cy="460537"/>
            <a:chOff x="7363516" y="4824941"/>
            <a:chExt cx="488072" cy="4605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63516" y="4824941"/>
              <a:ext cx="488072" cy="46053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89983" y="4493520"/>
            <a:ext cx="8314286" cy="20666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76623" y="6390719"/>
            <a:ext cx="488072" cy="460537"/>
            <a:chOff x="7376623" y="6390719"/>
            <a:chExt cx="488072" cy="4605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76623" y="6390719"/>
              <a:ext cx="488072" cy="46053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34520" y="5949014"/>
            <a:ext cx="9304762" cy="245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2020-09-24T22:28:24Z</dcterms:created>
  <dcterms:modified xsi:type="dcterms:W3CDTF">2020-09-24T22:28:24Z</dcterms:modified>
</cp:coreProperties>
</file>