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068"/>
    <p:restoredTop sz="96405"/>
  </p:normalViewPr>
  <p:slideViewPr>
    <p:cSldViewPr snapToGrid="0" snapToObjects="1">
      <p:cViewPr varScale="1">
        <p:scale>
          <a:sx n="72" d="100"/>
          <a:sy n="72" d="100"/>
        </p:scale>
        <p:origin x="85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C62E78-F200-4C4C-BC42-C27AC9E77916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B0FEB-E303-4A4A-A013-42557A45C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20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B0FEB-E303-4A4A-A013-42557A45CDD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29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B0FEB-E303-4A4A-A013-42557A45CDD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29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B0FEB-E303-4A4A-A013-42557A45CDD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29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B0FEB-E303-4A4A-A013-42557A45CDD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29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B0FEB-E303-4A4A-A013-42557A45CDD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29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B0FEB-E303-4A4A-A013-42557A45CDD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29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B0FEB-E303-4A4A-A013-42557A45CDD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29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B0FEB-E303-4A4A-A013-42557A45CDD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299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B0FEB-E303-4A4A-A013-42557A45CDD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29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10</a:t>
            </a: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2209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715633"/>
              </p:ext>
            </p:extLst>
          </p:nvPr>
        </p:nvGraphicFramePr>
        <p:xfrm>
          <a:off x="476205" y="5186042"/>
          <a:ext cx="8335798" cy="101881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Summer 22-23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Taslimur Rahman; Taslimur.Rahman@aiub.edu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Until Loop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916481"/>
            <a:ext cx="8574087" cy="4747365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500"/>
              </a:spcBef>
              <a:buFont typeface="Wingdings" pitchFamily="2" charset="2"/>
              <a:buChar char="q"/>
            </a:pPr>
            <a:r>
              <a:rPr lang="en-US" dirty="0"/>
              <a:t>Syntax 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/>
              <a:t>until [ condition ] 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/>
              <a:t>Do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/>
              <a:t>	statement 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/>
              <a:t>done </a:t>
            </a:r>
          </a:p>
          <a:p>
            <a:pPr>
              <a:spcBef>
                <a:spcPts val="500"/>
              </a:spcBef>
              <a:buFont typeface="Wingdings" pitchFamily="2" charset="2"/>
              <a:buChar char="q"/>
            </a:pPr>
            <a:r>
              <a:rPr lang="en-US" dirty="0"/>
              <a:t>Example 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GB" dirty="0"/>
              <a:t>#!/bin/</a:t>
            </a:r>
            <a:r>
              <a:rPr lang="en-GB" dirty="0" err="1"/>
              <a:t>sh</a:t>
            </a:r>
            <a:r>
              <a:rPr lang="en-GB" dirty="0"/>
              <a:t> 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GB" dirty="0"/>
              <a:t>a=0 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GB" dirty="0"/>
              <a:t>until [ ! $a -</a:t>
            </a:r>
            <a:r>
              <a:rPr lang="en-GB" dirty="0" err="1"/>
              <a:t>lt</a:t>
            </a:r>
            <a:r>
              <a:rPr lang="en-GB" dirty="0"/>
              <a:t> 10 ] 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GB" dirty="0"/>
              <a:t>do 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GB" dirty="0"/>
              <a:t>	echo $a 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GB" dirty="0"/>
              <a:t>	a=`expr $a + 1` 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GB" dirty="0"/>
              <a:t>done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972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Break and Continue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916481"/>
            <a:ext cx="8574087" cy="4747365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ts val="500"/>
              </a:spcBef>
              <a:buFont typeface="Wingdings" pitchFamily="2" charset="2"/>
              <a:buChar char="q"/>
            </a:pPr>
            <a:r>
              <a:rPr lang="en-US" dirty="0"/>
              <a:t>Break </a:t>
            </a:r>
          </a:p>
          <a:p>
            <a:pPr marL="460375" lvl="1" indent="0">
              <a:spcBef>
                <a:spcPts val="500"/>
              </a:spcBef>
              <a:buNone/>
            </a:pPr>
            <a:r>
              <a:rPr lang="en-US" dirty="0"/>
              <a:t>for (( i=1; i&lt;10; i++ ))</a:t>
            </a:r>
          </a:p>
          <a:p>
            <a:pPr marL="460375" lvl="1" indent="0">
              <a:spcBef>
                <a:spcPts val="500"/>
              </a:spcBef>
              <a:buNone/>
            </a:pPr>
            <a:r>
              <a:rPr lang="en-US" dirty="0"/>
              <a:t>do</a:t>
            </a:r>
          </a:p>
          <a:p>
            <a:pPr marL="460375" lvl="1" indent="0">
              <a:spcBef>
                <a:spcPts val="500"/>
              </a:spcBef>
              <a:buNone/>
            </a:pPr>
            <a:r>
              <a:rPr lang="en-US" dirty="0"/>
              <a:t>	if [ $i –</a:t>
            </a:r>
            <a:r>
              <a:rPr lang="en-US" dirty="0" err="1"/>
              <a:t>gt</a:t>
            </a:r>
            <a:r>
              <a:rPr lang="en-US" dirty="0"/>
              <a:t> 5 ]</a:t>
            </a:r>
          </a:p>
          <a:p>
            <a:pPr marL="460375" lvl="1" indent="0">
              <a:spcBef>
                <a:spcPts val="500"/>
              </a:spcBef>
              <a:buNone/>
            </a:pPr>
            <a:r>
              <a:rPr lang="en-US" dirty="0"/>
              <a:t>	then</a:t>
            </a:r>
          </a:p>
          <a:p>
            <a:pPr marL="460375" lvl="1" indent="0">
              <a:spcBef>
                <a:spcPts val="500"/>
              </a:spcBef>
              <a:buNone/>
            </a:pPr>
            <a:r>
              <a:rPr lang="en-US" dirty="0"/>
              <a:t>		break</a:t>
            </a:r>
          </a:p>
          <a:p>
            <a:pPr marL="460375" lvl="1" indent="0">
              <a:spcBef>
                <a:spcPts val="500"/>
              </a:spcBef>
              <a:buNone/>
            </a:pPr>
            <a:r>
              <a:rPr lang="en-US" dirty="0"/>
              <a:t>	fi</a:t>
            </a:r>
          </a:p>
          <a:p>
            <a:pPr marL="460375" lvl="1" indent="0">
              <a:spcBef>
                <a:spcPts val="500"/>
              </a:spcBef>
              <a:buNone/>
            </a:pPr>
            <a:r>
              <a:rPr lang="en-US" dirty="0"/>
              <a:t>	echo “$i”</a:t>
            </a:r>
          </a:p>
          <a:p>
            <a:pPr marL="460375" lvl="1" indent="0">
              <a:spcBef>
                <a:spcPts val="500"/>
              </a:spcBef>
              <a:buNone/>
            </a:pPr>
            <a:r>
              <a:rPr lang="en-US" dirty="0"/>
              <a:t>done</a:t>
            </a:r>
          </a:p>
          <a:p>
            <a:pPr>
              <a:spcBef>
                <a:spcPts val="500"/>
              </a:spcBef>
              <a:buFont typeface="Wingdings" pitchFamily="2" charset="2"/>
              <a:buChar char="q"/>
            </a:pPr>
            <a:r>
              <a:rPr lang="en-US" dirty="0"/>
              <a:t>Continue</a:t>
            </a:r>
          </a:p>
          <a:p>
            <a:pPr marL="460375" lvl="1" indent="0">
              <a:spcBef>
                <a:spcPts val="500"/>
              </a:spcBef>
              <a:buNone/>
            </a:pPr>
            <a:r>
              <a:rPr lang="en-US" dirty="0"/>
              <a:t>for (( i=1; i&lt;10; i++ ))</a:t>
            </a:r>
          </a:p>
          <a:p>
            <a:pPr marL="460375" lvl="1" indent="0">
              <a:spcBef>
                <a:spcPts val="500"/>
              </a:spcBef>
              <a:buNone/>
            </a:pPr>
            <a:r>
              <a:rPr lang="en-US" dirty="0"/>
              <a:t>do</a:t>
            </a:r>
          </a:p>
          <a:p>
            <a:pPr marL="460375" lvl="1" indent="0">
              <a:spcBef>
                <a:spcPts val="500"/>
              </a:spcBef>
              <a:buNone/>
            </a:pPr>
            <a:r>
              <a:rPr lang="en-US" dirty="0"/>
              <a:t>	if [ $i –</a:t>
            </a:r>
            <a:r>
              <a:rPr lang="en-US" dirty="0" err="1"/>
              <a:t>eq</a:t>
            </a:r>
            <a:r>
              <a:rPr lang="en-US" dirty="0"/>
              <a:t> 5 ]</a:t>
            </a:r>
          </a:p>
          <a:p>
            <a:pPr marL="460375" lvl="1" indent="0">
              <a:spcBef>
                <a:spcPts val="500"/>
              </a:spcBef>
              <a:buNone/>
            </a:pPr>
            <a:r>
              <a:rPr lang="en-US" dirty="0"/>
              <a:t>	then</a:t>
            </a:r>
          </a:p>
          <a:p>
            <a:pPr marL="460375" lvl="1" indent="0">
              <a:spcBef>
                <a:spcPts val="500"/>
              </a:spcBef>
              <a:buNone/>
            </a:pPr>
            <a:r>
              <a:rPr lang="en-US" dirty="0"/>
              <a:t>		continue</a:t>
            </a:r>
          </a:p>
          <a:p>
            <a:pPr marL="460375" lvl="1" indent="0">
              <a:spcBef>
                <a:spcPts val="500"/>
              </a:spcBef>
              <a:buNone/>
            </a:pPr>
            <a:r>
              <a:rPr lang="en-US" dirty="0"/>
              <a:t>	fi</a:t>
            </a:r>
          </a:p>
          <a:p>
            <a:pPr marL="460375" lvl="1" indent="0">
              <a:spcBef>
                <a:spcPts val="500"/>
              </a:spcBef>
              <a:buNone/>
            </a:pPr>
            <a:r>
              <a:rPr lang="en-US" dirty="0"/>
              <a:t>	echo “$i”</a:t>
            </a:r>
          </a:p>
          <a:p>
            <a:pPr marL="460375" lvl="1" indent="0">
              <a:spcBef>
                <a:spcPts val="500"/>
              </a:spcBef>
              <a:buNone/>
            </a:pPr>
            <a:r>
              <a:rPr lang="en-US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449181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7F4BAFD-2E76-4ABD-8010-F76016C90307}"/>
              </a:ext>
            </a:extLst>
          </p:cNvPr>
          <p:cNvSpPr txBox="1">
            <a:spLocks/>
          </p:cNvSpPr>
          <p:nvPr/>
        </p:nvSpPr>
        <p:spPr>
          <a:xfrm>
            <a:off x="335494" y="1203272"/>
            <a:ext cx="8229600" cy="3775604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dirty="0"/>
              <a:t>Unix Shell Programming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Written by </a:t>
            </a:r>
            <a:r>
              <a:rPr lang="en-US" dirty="0" err="1"/>
              <a:t>Yashavant</a:t>
            </a:r>
            <a:r>
              <a:rPr lang="en-US" dirty="0"/>
              <a:t> P. </a:t>
            </a:r>
            <a:r>
              <a:rPr lang="en-US" dirty="0" err="1"/>
              <a:t>Kanetkar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848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88656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Loop</a:t>
            </a:r>
            <a:endParaRPr lang="en-US" sz="28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While Loop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For Loop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For Loop With Commands 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Select Loop With Cases 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Until Loop 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Break and Continue 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916482"/>
            <a:ext cx="8574087" cy="4209681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There are 4 type of loops in shell scripting.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The While Loop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The for Loop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The select loop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The until loop</a:t>
            </a:r>
          </a:p>
        </p:txBody>
      </p:sp>
    </p:spTree>
    <p:extLst>
      <p:ext uri="{BB962C8B-B14F-4D97-AF65-F5344CB8AC3E}">
        <p14:creationId xmlns:p14="http://schemas.microsoft.com/office/powerpoint/2010/main" val="445990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916481"/>
            <a:ext cx="8574087" cy="4747365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dirty="0"/>
              <a:t>Syntax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	while [ condition ]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	do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		statement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		statement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	done</a:t>
            </a:r>
          </a:p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dirty="0"/>
              <a:t>Example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	n=1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	while [ $n –le 10 ]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	do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		echo “$n”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		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n=$(( n+1 )) </a:t>
            </a:r>
            <a:r>
              <a:rPr lang="en-US" dirty="0">
                <a:solidFill>
                  <a:srgbClr val="FF0000"/>
                </a:solidFill>
              </a:rPr>
              <a:t>or (( n++ )) or </a:t>
            </a:r>
            <a:r>
              <a:rPr lang="en-US" dirty="0">
                <a:solidFill>
                  <a:schemeClr val="tx1"/>
                </a:solidFill>
              </a:rPr>
              <a:t>(( ++n ))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	done</a:t>
            </a:r>
          </a:p>
        </p:txBody>
      </p:sp>
    </p:spTree>
    <p:extLst>
      <p:ext uri="{BB962C8B-B14F-4D97-AF65-F5344CB8AC3E}">
        <p14:creationId xmlns:p14="http://schemas.microsoft.com/office/powerpoint/2010/main" val="3979810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For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916481"/>
            <a:ext cx="8574087" cy="4747365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dirty="0"/>
              <a:t>Syntax</a:t>
            </a:r>
          </a:p>
          <a:p>
            <a:pPr marL="460375" lvl="1" indent="0">
              <a:spcBef>
                <a:spcPts val="10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for VARIABLE in 1 2 3 4 5 .. N [We can use file also]</a:t>
            </a:r>
          </a:p>
          <a:p>
            <a:pPr marL="460375" lvl="1" indent="0">
              <a:spcBef>
                <a:spcPts val="10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do</a:t>
            </a:r>
          </a:p>
          <a:p>
            <a:pPr marL="460375" lvl="1" indent="0">
              <a:spcBef>
                <a:spcPts val="10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	statement</a:t>
            </a:r>
          </a:p>
          <a:p>
            <a:pPr marL="460375" lvl="1" indent="0">
              <a:spcBef>
                <a:spcPts val="10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done</a:t>
            </a:r>
          </a:p>
          <a:p>
            <a:pPr marL="460375" lvl="1" indent="0">
              <a:spcBef>
                <a:spcPts val="1000"/>
              </a:spcBef>
              <a:buNone/>
            </a:pPr>
            <a:r>
              <a:rPr lang="en-US" dirty="0"/>
              <a:t>for OUTPUT in $(</a:t>
            </a:r>
            <a:r>
              <a:rPr lang="en-US" dirty="0" err="1"/>
              <a:t>unix</a:t>
            </a:r>
            <a:r>
              <a:rPr lang="en-US" dirty="0"/>
              <a:t> command)</a:t>
            </a:r>
          </a:p>
          <a:p>
            <a:pPr marL="460375" lvl="1" indent="0">
              <a:spcBef>
                <a:spcPts val="1000"/>
              </a:spcBef>
              <a:buNone/>
            </a:pPr>
            <a:r>
              <a:rPr lang="en-US" dirty="0"/>
              <a:t>do</a:t>
            </a:r>
          </a:p>
          <a:p>
            <a:pPr marL="460375" lvl="1" indent="0">
              <a:spcBef>
                <a:spcPts val="1000"/>
              </a:spcBef>
              <a:buNone/>
            </a:pPr>
            <a:r>
              <a:rPr lang="en-US" dirty="0"/>
              <a:t>	statement</a:t>
            </a:r>
          </a:p>
          <a:p>
            <a:pPr marL="460375" lvl="1" indent="0">
              <a:spcBef>
                <a:spcPts val="1000"/>
              </a:spcBef>
              <a:buNone/>
            </a:pPr>
            <a:r>
              <a:rPr lang="en-US" dirty="0"/>
              <a:t>done</a:t>
            </a:r>
          </a:p>
          <a:p>
            <a:pPr marL="460375" lvl="1" indent="0">
              <a:spcBef>
                <a:spcPts val="1000"/>
              </a:spcBef>
              <a:buNone/>
            </a:pPr>
            <a:r>
              <a:rPr lang="en-US" dirty="0"/>
              <a:t>for (( initiate; condition; increment/decrement ))</a:t>
            </a:r>
          </a:p>
          <a:p>
            <a:pPr marL="460375" lvl="1" indent="0">
              <a:spcBef>
                <a:spcPts val="1000"/>
              </a:spcBef>
              <a:buNone/>
            </a:pPr>
            <a:r>
              <a:rPr lang="en-US" dirty="0"/>
              <a:t>do</a:t>
            </a:r>
          </a:p>
          <a:p>
            <a:pPr marL="460375" lvl="1" indent="0">
              <a:spcBef>
                <a:spcPts val="1000"/>
              </a:spcBef>
              <a:buNone/>
            </a:pPr>
            <a:r>
              <a:rPr lang="en-US" dirty="0"/>
              <a:t>	statement</a:t>
            </a:r>
          </a:p>
          <a:p>
            <a:pPr marL="460375" lvl="1" indent="0">
              <a:spcBef>
                <a:spcPts val="1000"/>
              </a:spcBef>
              <a:buNone/>
            </a:pPr>
            <a:r>
              <a:rPr lang="en-US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729303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916481"/>
            <a:ext cx="8574087" cy="4747365"/>
          </a:xfrm>
        </p:spPr>
        <p:txBody>
          <a:bodyPr>
            <a:normAutofit fontScale="77500" lnSpcReduction="20000"/>
          </a:bodyPr>
          <a:lstStyle/>
          <a:p>
            <a:pPr marL="0" indent="0">
              <a:spcBef>
                <a:spcPts val="1000"/>
              </a:spcBef>
              <a:buNone/>
            </a:pPr>
            <a:r>
              <a:rPr lang="en-US" dirty="0"/>
              <a:t>for number in 1 2 3 4 5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do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	echo $number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done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*****The following syntax will work on bash version 4 or above*****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for number in {1..100} [This will loop through 1 to 100]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do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	echo $number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done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for number in {1..100..2} [This will increment by 2] [START..END..INCREMENT]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do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	echo $i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366783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916481"/>
            <a:ext cx="8574087" cy="4747365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dirty="0"/>
              <a:t>The familiar one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for (( i=0; i&lt;10; i++ ))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do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	echo $i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3256374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For Loop With Commands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916481"/>
            <a:ext cx="8574087" cy="4747365"/>
          </a:xfrm>
        </p:spPr>
        <p:txBody>
          <a:bodyPr>
            <a:normAutofit/>
          </a:bodyPr>
          <a:lstStyle/>
          <a:p>
            <a:pPr marL="0" indent="0">
              <a:spcBef>
                <a:spcPts val="1000"/>
              </a:spcBef>
              <a:buNone/>
            </a:pPr>
            <a:r>
              <a:rPr lang="en-US" dirty="0"/>
              <a:t>for command in </a:t>
            </a:r>
            <a:r>
              <a:rPr lang="en-US" dirty="0" err="1"/>
              <a:t>ls</a:t>
            </a:r>
            <a:r>
              <a:rPr lang="en-US" dirty="0"/>
              <a:t> </a:t>
            </a:r>
            <a:r>
              <a:rPr lang="en-US" dirty="0" err="1"/>
              <a:t>pwd</a:t>
            </a:r>
            <a:r>
              <a:rPr lang="en-US" dirty="0"/>
              <a:t> date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do</a:t>
            </a:r>
          </a:p>
          <a:p>
            <a:pPr marL="460375" lvl="1" indent="0">
              <a:spcBef>
                <a:spcPts val="1000"/>
              </a:spcBef>
              <a:buNone/>
            </a:pPr>
            <a:r>
              <a:rPr lang="en-US" dirty="0"/>
              <a:t>echo “Command Name: $command” [with echo it will not execute]</a:t>
            </a:r>
          </a:p>
          <a:p>
            <a:pPr marL="460375" lvl="1" indent="0">
              <a:spcBef>
                <a:spcPts val="1000"/>
              </a:spcBef>
              <a:buNone/>
            </a:pPr>
            <a:r>
              <a:rPr lang="en-US" dirty="0"/>
              <a:t>echo “Command Output:”</a:t>
            </a:r>
          </a:p>
          <a:p>
            <a:pPr marL="460375" lvl="1" indent="0">
              <a:spcBef>
                <a:spcPts val="1000"/>
              </a:spcBef>
              <a:buNone/>
            </a:pPr>
            <a:r>
              <a:rPr lang="en-US" dirty="0"/>
              <a:t>$command [for executing only write the command]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2113211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Select Loop With Cases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916481"/>
            <a:ext cx="8574087" cy="4747365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en-US" dirty="0"/>
              <a:t>select variable in </a:t>
            </a:r>
            <a:r>
              <a:rPr lang="en-US" dirty="0" err="1"/>
              <a:t>alal</a:t>
            </a:r>
            <a:r>
              <a:rPr lang="en-US" dirty="0"/>
              <a:t> </a:t>
            </a:r>
            <a:r>
              <a:rPr lang="en-US" dirty="0" err="1"/>
              <a:t>dulal</a:t>
            </a:r>
            <a:r>
              <a:rPr lang="en-US" dirty="0"/>
              <a:t> </a:t>
            </a:r>
            <a:r>
              <a:rPr lang="en-US" dirty="0" err="1"/>
              <a:t>rahim</a:t>
            </a:r>
            <a:endParaRPr lang="en-US" dirty="0"/>
          </a:p>
          <a:p>
            <a:pPr marL="0" indent="0">
              <a:spcBef>
                <a:spcPts val="500"/>
              </a:spcBef>
              <a:buNone/>
            </a:pPr>
            <a:r>
              <a:rPr lang="en-US" dirty="0"/>
              <a:t>do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/>
              <a:t>	case $variable in 			[switch]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/>
              <a:t>	</a:t>
            </a:r>
            <a:r>
              <a:rPr lang="en-US" dirty="0" err="1"/>
              <a:t>alal</a:t>
            </a:r>
            <a:r>
              <a:rPr lang="en-US" dirty="0"/>
              <a:t> ) 			[case </a:t>
            </a:r>
            <a:r>
              <a:rPr lang="en-US" dirty="0" err="1"/>
              <a:t>alal</a:t>
            </a:r>
            <a:r>
              <a:rPr lang="en-US" dirty="0"/>
              <a:t>]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/>
              <a:t>		echo </a:t>
            </a:r>
            <a:r>
              <a:rPr lang="en-US" dirty="0" err="1"/>
              <a:t>Alal</a:t>
            </a:r>
            <a:r>
              <a:rPr lang="en-US" dirty="0"/>
              <a:t> is selected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/>
              <a:t>	;;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/>
              <a:t>	</a:t>
            </a:r>
            <a:r>
              <a:rPr lang="en-US" dirty="0" err="1"/>
              <a:t>dulal</a:t>
            </a:r>
            <a:r>
              <a:rPr lang="en-US" dirty="0"/>
              <a:t> ) 			[case </a:t>
            </a:r>
            <a:r>
              <a:rPr lang="en-US" dirty="0" err="1"/>
              <a:t>dulal</a:t>
            </a:r>
            <a:r>
              <a:rPr lang="en-US" dirty="0"/>
              <a:t>]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/>
              <a:t>		echo </a:t>
            </a:r>
            <a:r>
              <a:rPr lang="en-US" dirty="0" err="1"/>
              <a:t>Dulal</a:t>
            </a:r>
            <a:r>
              <a:rPr lang="en-US" dirty="0"/>
              <a:t> is selected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/>
              <a:t>	;;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/>
              <a:t>	</a:t>
            </a:r>
            <a:r>
              <a:rPr lang="en-US" dirty="0" err="1"/>
              <a:t>rahim</a:t>
            </a:r>
            <a:r>
              <a:rPr lang="en-US" dirty="0"/>
              <a:t> ) 			[case </a:t>
            </a:r>
            <a:r>
              <a:rPr lang="en-US" dirty="0" err="1"/>
              <a:t>rahim</a:t>
            </a:r>
            <a:r>
              <a:rPr lang="en-US" dirty="0"/>
              <a:t>]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/>
              <a:t>		echo Rahim is selected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/>
              <a:t>	;;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/>
              <a:t>	* ) 			[default]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/>
              <a:t>		echo Default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/>
              <a:t>	;;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/>
              <a:t>	</a:t>
            </a:r>
            <a:r>
              <a:rPr lang="en-US" dirty="0" err="1"/>
              <a:t>esac</a:t>
            </a:r>
            <a:endParaRPr lang="en-US" dirty="0"/>
          </a:p>
          <a:p>
            <a:pPr marL="0" indent="0">
              <a:spcBef>
                <a:spcPts val="500"/>
              </a:spcBef>
              <a:buNone/>
            </a:pPr>
            <a:r>
              <a:rPr lang="en-US" dirty="0"/>
              <a:t>done</a:t>
            </a:r>
          </a:p>
          <a:p>
            <a:pPr>
              <a:spcBef>
                <a:spcPts val="500"/>
              </a:spcBef>
              <a:buFont typeface="Wingdings" pitchFamily="2" charset="2"/>
              <a:buChar char="q"/>
            </a:pPr>
            <a:r>
              <a:rPr lang="en-US" dirty="0"/>
              <a:t>• This will take inputs infinitely</a:t>
            </a:r>
          </a:p>
          <a:p>
            <a:pPr>
              <a:spcBef>
                <a:spcPts val="500"/>
              </a:spcBef>
              <a:buFont typeface="Wingdings" pitchFamily="2" charset="2"/>
              <a:buChar char="q"/>
            </a:pPr>
            <a:r>
              <a:rPr lang="en-US" dirty="0"/>
              <a:t>• Press </a:t>
            </a:r>
            <a:r>
              <a:rPr lang="en-US" dirty="0" err="1"/>
              <a:t>Ctrl+C</a:t>
            </a:r>
            <a:r>
              <a:rPr lang="en-US" dirty="0"/>
              <a:t> to exit</a:t>
            </a:r>
          </a:p>
        </p:txBody>
      </p:sp>
    </p:spTree>
    <p:extLst>
      <p:ext uri="{BB962C8B-B14F-4D97-AF65-F5344CB8AC3E}">
        <p14:creationId xmlns:p14="http://schemas.microsoft.com/office/powerpoint/2010/main" val="1791890502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523</TotalTime>
  <Words>591</Words>
  <Application>Microsoft Office PowerPoint</Application>
  <PresentationFormat>On-screen Show (4:3)</PresentationFormat>
  <Paragraphs>147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Corbel</vt:lpstr>
      <vt:lpstr>Wingdings</vt:lpstr>
      <vt:lpstr>Spectrum</vt:lpstr>
      <vt:lpstr>LAB 10</vt:lpstr>
      <vt:lpstr>Lecture Outline</vt:lpstr>
      <vt:lpstr>Loop</vt:lpstr>
      <vt:lpstr>While Loop</vt:lpstr>
      <vt:lpstr>For Loop</vt:lpstr>
      <vt:lpstr>Example</vt:lpstr>
      <vt:lpstr>Example</vt:lpstr>
      <vt:lpstr>For Loop With Commands </vt:lpstr>
      <vt:lpstr>Select Loop With Cases </vt:lpstr>
      <vt:lpstr>Until Loop </vt:lpstr>
      <vt:lpstr>Break and Continue 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Taslimur Rahman</cp:lastModifiedBy>
  <cp:revision>36</cp:revision>
  <dcterms:created xsi:type="dcterms:W3CDTF">2018-12-10T17:20:29Z</dcterms:created>
  <dcterms:modified xsi:type="dcterms:W3CDTF">2023-08-02T03:24:39Z</dcterms:modified>
</cp:coreProperties>
</file>