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48694F-D364-43B1-9AB7-8521B80D57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4A044F0-9C21-42AA-8A9F-3A8757D6C0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52D8781-29ED-45E8-9DE8-C0C504436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E3224-1E97-4751-81EC-CF40D306CF47}" type="datetimeFigureOut">
              <a:rPr lang="es-ES" smtClean="0"/>
              <a:t>06/10/2023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09E1B0-E70D-4D1F-AA4B-0A3A5D704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AB2B94B-B85A-43B8-A48E-356C9DB66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88FB-8A3C-4EB7-B896-AEFA85058AD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2345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5A8A93-04BB-4C02-AD51-831C97DBA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D4C74DC-8AED-488A-97E0-DE3236A0A6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4493092-0E5A-45FD-915E-77569FD60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E3224-1E97-4751-81EC-CF40D306CF47}" type="datetimeFigureOut">
              <a:rPr lang="es-ES" smtClean="0"/>
              <a:t>06/10/2023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1DE71F2-3B18-48A8-BA97-B845B518F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8131B7-5825-43CA-AF84-AD153159E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88FB-8A3C-4EB7-B896-AEFA85058AD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2782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20E85DC-0302-4CCA-BA83-C1DF243F36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1B253C0-81E0-4EE3-84CB-5DFB479F08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7792883-9C15-4D82-BE65-EB77F7FE6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E3224-1E97-4751-81EC-CF40D306CF47}" type="datetimeFigureOut">
              <a:rPr lang="es-ES" smtClean="0"/>
              <a:t>06/10/2023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F3CB242-D6FE-43B5-86A6-8D9ADA29B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901C2A1-BCA1-4929-8B5A-F35834592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88FB-8A3C-4EB7-B896-AEFA85058AD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782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15A0AB-8EB2-40D1-B24F-31AFDBBC5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70713D-C07F-45B9-8A62-FC395E1F8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DD68667-7FED-4B3F-9F17-050BF9C39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E3224-1E97-4751-81EC-CF40D306CF47}" type="datetimeFigureOut">
              <a:rPr lang="es-ES" smtClean="0"/>
              <a:t>06/10/2023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EE2A72-C164-4B28-9102-C873B2C19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22B0F4-E529-4395-8976-73AE534E2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88FB-8A3C-4EB7-B896-AEFA85058AD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1355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326929-D10E-41E8-9C5B-44D680573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5E477BA-01BE-4D5B-AD3D-9C6A93B07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EF3E2E6-0B4B-4C01-A4BD-97844DED0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E3224-1E97-4751-81EC-CF40D306CF47}" type="datetimeFigureOut">
              <a:rPr lang="es-ES" smtClean="0"/>
              <a:t>06/10/2023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099BA35-1BBA-4252-BB6A-9A11E0589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61E7487-E0DB-4E5D-ADA0-5B17EA6F6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88FB-8A3C-4EB7-B896-AEFA85058AD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9456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B27EAD-A915-48A3-A795-5D6995675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166164-E01E-4051-B080-DD45A48077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D79F088-91BE-4A76-87B1-5CDC500D5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88C490D-262D-4B34-BC91-90AB2ACF7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E3224-1E97-4751-81EC-CF40D306CF47}" type="datetimeFigureOut">
              <a:rPr lang="es-ES" smtClean="0"/>
              <a:t>06/10/2023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F81BE6B-0017-4CBB-A228-98C532C99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395B058-1145-4D6F-B143-6A967C596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88FB-8A3C-4EB7-B896-AEFA85058AD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415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359AE1-DC24-40CB-B1CE-48399096F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EC26465-C2B9-4701-871E-2B48E7CB6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5D5D750-83CE-426B-8F50-F9AA4054A2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FE48406-6680-4885-AE6C-419CABCAB4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A6B22CE-85C6-4272-851D-E0F0AE7AAF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007BF30-56FA-4711-9229-7C342A473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E3224-1E97-4751-81EC-CF40D306CF47}" type="datetimeFigureOut">
              <a:rPr lang="es-ES" smtClean="0"/>
              <a:t>06/10/2023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E474077-220D-480F-87E2-C41DC0D2B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9986126-3783-465D-A2C4-53D1FE1A8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88FB-8A3C-4EB7-B896-AEFA85058AD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3009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25DD7D-763C-401E-B5D3-7FDA54A11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D8E8483-BBA3-4C29-BE86-A745639CF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E3224-1E97-4751-81EC-CF40D306CF47}" type="datetimeFigureOut">
              <a:rPr lang="es-ES" smtClean="0"/>
              <a:t>06/10/2023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760220A-8146-4689-8669-0091595F1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1827935-95A4-49F2-AB1C-BCFC71618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88FB-8A3C-4EB7-B896-AEFA85058AD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2116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B1B1404-8696-4B98-953E-209E29799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E3224-1E97-4751-81EC-CF40D306CF47}" type="datetimeFigureOut">
              <a:rPr lang="es-ES" smtClean="0"/>
              <a:t>06/10/2023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DB464B3-1A35-401E-9C53-3903B8CB7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6BA1D47-53E4-4807-AAB5-70ABC2ED1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88FB-8A3C-4EB7-B896-AEFA85058AD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1086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29A07E-3B59-45FF-9698-6FC33E7F1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185BB3-770B-48F7-9832-A452A275B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5AAD5C2-F4D3-46CE-BCAC-5076478E57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D487FBB-082C-4A90-96D6-7C8364C33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E3224-1E97-4751-81EC-CF40D306CF47}" type="datetimeFigureOut">
              <a:rPr lang="es-ES" smtClean="0"/>
              <a:t>06/10/2023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DB3F6E0-3BE3-4A31-BAC7-5D3042B23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1429896-D98C-475F-AEA4-A7C5D4E66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88FB-8A3C-4EB7-B896-AEFA85058AD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1531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0D93B8-FB86-4BE5-B74F-15B541E8B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6FE25E9-27F1-4AD7-B4B7-0EAEAA6489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8ED8117-DCD9-4635-9EC9-BFC10B53C7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5470141-50E6-400B-9797-15CAFC6E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E3224-1E97-4751-81EC-CF40D306CF47}" type="datetimeFigureOut">
              <a:rPr lang="es-ES" smtClean="0"/>
              <a:t>06/10/2023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E259AD3-8A6E-4DAD-A603-DC25B1BB0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D9EFF3D-7F6C-4ECF-A6DA-231F98888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88FB-8A3C-4EB7-B896-AEFA85058AD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9736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C154C03-BE60-4B7D-A8BB-C609EF861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18D95F1-2568-4C0E-9FCE-A7BBB486E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9E8DD5-CE40-47B9-8675-043D408D68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E3224-1E97-4751-81EC-CF40D306CF47}" type="datetimeFigureOut">
              <a:rPr lang="es-ES" smtClean="0"/>
              <a:t>06/10/2023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DFF577-6D85-4353-B56D-CC1EF58FB5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A2C352-E0D6-447E-831C-2E52F1C291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688FB-8A3C-4EB7-B896-AEFA85058AD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6903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09DA70-DD01-4238-A942-F9C1F96939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/>
              <a:t>TU MADREEEE!!!!!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357B28D-82D4-4046-9592-2CC2FAA1B0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09205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TU MADREEEE!!!!!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 MADREEEE!!!!!</dc:title>
  <dc:creator>Alumno</dc:creator>
  <cp:lastModifiedBy>Alumno</cp:lastModifiedBy>
  <cp:revision>1</cp:revision>
  <dcterms:created xsi:type="dcterms:W3CDTF">2023-10-06T10:00:39Z</dcterms:created>
  <dcterms:modified xsi:type="dcterms:W3CDTF">2023-10-06T10:00:50Z</dcterms:modified>
</cp:coreProperties>
</file>