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amil ahmed" userId="fa9952ca447aa4d6" providerId="LiveId" clId="{9AC1AD30-71D4-48DB-A38C-FAA24D63140E}"/>
    <pc:docChg chg="undo custSel delSld modSld">
      <pc:chgData name="kaamil ahmed" userId="fa9952ca447aa4d6" providerId="LiveId" clId="{9AC1AD30-71D4-48DB-A38C-FAA24D63140E}" dt="2022-11-19T10:42:45.599" v="257"/>
      <pc:docMkLst>
        <pc:docMk/>
      </pc:docMkLst>
      <pc:sldChg chg="del">
        <pc:chgData name="kaamil ahmed" userId="fa9952ca447aa4d6" providerId="LiveId" clId="{9AC1AD30-71D4-48DB-A38C-FAA24D63140E}" dt="2022-11-19T10:39:35.414" v="126" actId="47"/>
        <pc:sldMkLst>
          <pc:docMk/>
          <pc:sldMk cId="1183754009" sldId="256"/>
        </pc:sldMkLst>
      </pc:sldChg>
      <pc:sldChg chg="addSp delSp modSp mod">
        <pc:chgData name="kaamil ahmed" userId="fa9952ca447aa4d6" providerId="LiveId" clId="{9AC1AD30-71D4-48DB-A38C-FAA24D63140E}" dt="2022-11-19T10:42:45.599" v="257"/>
        <pc:sldMkLst>
          <pc:docMk/>
          <pc:sldMk cId="4028335425" sldId="257"/>
        </pc:sldMkLst>
        <pc:spChg chg="add mod">
          <ac:chgData name="kaamil ahmed" userId="fa9952ca447aa4d6" providerId="LiveId" clId="{9AC1AD30-71D4-48DB-A38C-FAA24D63140E}" dt="2022-11-19T10:42:21.741" v="239" actId="1076"/>
          <ac:spMkLst>
            <pc:docMk/>
            <pc:sldMk cId="4028335425" sldId="257"/>
            <ac:spMk id="4" creationId="{E3E411C3-0C91-86AC-2A4B-9B2556A8801D}"/>
          </ac:spMkLst>
        </pc:spChg>
        <pc:spChg chg="add mod">
          <ac:chgData name="kaamil ahmed" userId="fa9952ca447aa4d6" providerId="LiveId" clId="{9AC1AD30-71D4-48DB-A38C-FAA24D63140E}" dt="2022-11-19T10:42:38.319" v="254" actId="20577"/>
          <ac:spMkLst>
            <pc:docMk/>
            <pc:sldMk cId="4028335425" sldId="257"/>
            <ac:spMk id="5" creationId="{D32D3B3C-232C-4C2E-673B-A3390E486245}"/>
          </ac:spMkLst>
        </pc:spChg>
        <pc:spChg chg="add mod">
          <ac:chgData name="kaamil ahmed" userId="fa9952ca447aa4d6" providerId="LiveId" clId="{9AC1AD30-71D4-48DB-A38C-FAA24D63140E}" dt="2022-11-19T10:38:23.137" v="75" actId="1076"/>
          <ac:spMkLst>
            <pc:docMk/>
            <pc:sldMk cId="4028335425" sldId="257"/>
            <ac:spMk id="232" creationId="{20E7451F-B43F-5BC1-E4EB-BD5224135E78}"/>
          </ac:spMkLst>
        </pc:spChg>
        <pc:spChg chg="add del mod">
          <ac:chgData name="kaamil ahmed" userId="fa9952ca447aa4d6" providerId="LiveId" clId="{9AC1AD30-71D4-48DB-A38C-FAA24D63140E}" dt="2022-11-19T10:38:17.785" v="74" actId="22"/>
          <ac:spMkLst>
            <pc:docMk/>
            <pc:sldMk cId="4028335425" sldId="257"/>
            <ac:spMk id="234" creationId="{A8C5E4FB-33A8-F93E-8C95-9741CCD7C5EC}"/>
          </ac:spMkLst>
        </pc:spChg>
        <pc:spChg chg="add mod">
          <ac:chgData name="kaamil ahmed" userId="fa9952ca447aa4d6" providerId="LiveId" clId="{9AC1AD30-71D4-48DB-A38C-FAA24D63140E}" dt="2022-11-19T10:38:59.034" v="115" actId="1076"/>
          <ac:spMkLst>
            <pc:docMk/>
            <pc:sldMk cId="4028335425" sldId="257"/>
            <ac:spMk id="235" creationId="{C0BDCA15-B89E-5A3E-9EF6-496BAC09A432}"/>
          </ac:spMkLst>
        </pc:spChg>
        <pc:grpChg chg="mod">
          <ac:chgData name="kaamil ahmed" userId="fa9952ca447aa4d6" providerId="LiveId" clId="{9AC1AD30-71D4-48DB-A38C-FAA24D63140E}" dt="2022-11-19T10:42:45.599" v="257"/>
          <ac:grpSpMkLst>
            <pc:docMk/>
            <pc:sldMk cId="4028335425" sldId="257"/>
            <ac:grpSpMk id="26" creationId="{DB8E954E-3A44-9BA7-CF88-983519CD9515}"/>
          </ac:grpSpMkLst>
        </pc:grpChg>
        <pc:grpChg chg="add del mod">
          <ac:chgData name="kaamil ahmed" userId="fa9952ca447aa4d6" providerId="LiveId" clId="{9AC1AD30-71D4-48DB-A38C-FAA24D63140E}" dt="2022-11-19T10:37:22.015" v="17"/>
          <ac:grpSpMkLst>
            <pc:docMk/>
            <pc:sldMk cId="4028335425" sldId="257"/>
            <ac:grpSpMk id="76" creationId="{B6CD4B26-8E39-A3D4-637A-9F570ECDD4F9}"/>
          </ac:grpSpMkLst>
        </pc:grpChg>
        <pc:grpChg chg="mod">
          <ac:chgData name="kaamil ahmed" userId="fa9952ca447aa4d6" providerId="LiveId" clId="{9AC1AD30-71D4-48DB-A38C-FAA24D63140E}" dt="2022-11-19T10:37:14.424" v="11"/>
          <ac:grpSpMkLst>
            <pc:docMk/>
            <pc:sldMk cId="4028335425" sldId="257"/>
            <ac:grpSpMk id="196" creationId="{8AC6432D-C3C0-EB27-F91F-A6461299A7FD}"/>
          </ac:grpSpMkLst>
        </pc:grpChg>
        <pc:grpChg chg="mod">
          <ac:chgData name="kaamil ahmed" userId="fa9952ca447aa4d6" providerId="LiveId" clId="{9AC1AD30-71D4-48DB-A38C-FAA24D63140E}" dt="2022-11-19T10:37:13.349" v="7"/>
          <ac:grpSpMkLst>
            <pc:docMk/>
            <pc:sldMk cId="4028335425" sldId="257"/>
            <ac:grpSpMk id="200" creationId="{C4634179-01DF-CA25-D7B0-DB84BF31C3A7}"/>
          </ac:grpSpMkLst>
        </pc:grpChg>
        <pc:grpChg chg="mod">
          <ac:chgData name="kaamil ahmed" userId="fa9952ca447aa4d6" providerId="LiveId" clId="{9AC1AD30-71D4-48DB-A38C-FAA24D63140E}" dt="2022-11-19T10:37:22.015" v="17"/>
          <ac:grpSpMkLst>
            <pc:docMk/>
            <pc:sldMk cId="4028335425" sldId="257"/>
            <ac:grpSpMk id="205" creationId="{2FAC35FE-44FA-4744-D4E0-FC2A38399918}"/>
          </ac:grpSpMkLst>
        </pc:grpChg>
        <pc:grpChg chg="del mod">
          <ac:chgData name="kaamil ahmed" userId="fa9952ca447aa4d6" providerId="LiveId" clId="{9AC1AD30-71D4-48DB-A38C-FAA24D63140E}" dt="2022-11-19T10:37:41.285" v="40"/>
          <ac:grpSpMkLst>
            <pc:docMk/>
            <pc:sldMk cId="4028335425" sldId="257"/>
            <ac:grpSpMk id="208" creationId="{2104F1E3-4911-AE5D-DBF7-B9D5B7BB30CB}"/>
          </ac:grpSpMkLst>
        </pc:grpChg>
        <pc:grpChg chg="del mod">
          <ac:chgData name="kaamil ahmed" userId="fa9952ca447aa4d6" providerId="LiveId" clId="{9AC1AD30-71D4-48DB-A38C-FAA24D63140E}" dt="2022-11-19T10:37:41.285" v="40"/>
          <ac:grpSpMkLst>
            <pc:docMk/>
            <pc:sldMk cId="4028335425" sldId="257"/>
            <ac:grpSpMk id="215" creationId="{DCAE4183-AEF6-7D00-EB93-6F41CD3466C2}"/>
          </ac:grpSpMkLst>
        </pc:grpChg>
        <pc:grpChg chg="del mod">
          <ac:chgData name="kaamil ahmed" userId="fa9952ca447aa4d6" providerId="LiveId" clId="{9AC1AD30-71D4-48DB-A38C-FAA24D63140E}" dt="2022-11-19T10:37:41.285" v="40"/>
          <ac:grpSpMkLst>
            <pc:docMk/>
            <pc:sldMk cId="4028335425" sldId="257"/>
            <ac:grpSpMk id="228" creationId="{71328CC9-37BF-9A5F-8768-ABA74BF284A1}"/>
          </ac:grpSpMkLst>
        </pc:grpChg>
        <pc:grpChg chg="mod">
          <ac:chgData name="kaamil ahmed" userId="fa9952ca447aa4d6" providerId="LiveId" clId="{9AC1AD30-71D4-48DB-A38C-FAA24D63140E}" dt="2022-11-19T10:37:41.285" v="40"/>
          <ac:grpSpMkLst>
            <pc:docMk/>
            <pc:sldMk cId="4028335425" sldId="257"/>
            <ac:grpSpMk id="229" creationId="{75FAC73F-AFA3-8B67-FBB3-77D1251220D0}"/>
          </ac:grpSpMkLst>
        </pc:grpChg>
        <pc:grpChg chg="del mod">
          <ac:chgData name="kaamil ahmed" userId="fa9952ca447aa4d6" providerId="LiveId" clId="{9AC1AD30-71D4-48DB-A38C-FAA24D63140E}" dt="2022-11-19T10:39:28" v="125"/>
          <ac:grpSpMkLst>
            <pc:docMk/>
            <pc:sldMk cId="4028335425" sldId="257"/>
            <ac:grpSpMk id="239" creationId="{26A37871-E5FC-FD0B-F634-6EAB55569C98}"/>
          </ac:grpSpMkLst>
        </pc:grpChg>
        <pc:grpChg chg="mod">
          <ac:chgData name="kaamil ahmed" userId="fa9952ca447aa4d6" providerId="LiveId" clId="{9AC1AD30-71D4-48DB-A38C-FAA24D63140E}" dt="2022-11-19T10:39:28" v="125"/>
          <ac:grpSpMkLst>
            <pc:docMk/>
            <pc:sldMk cId="4028335425" sldId="257"/>
            <ac:grpSpMk id="244" creationId="{7EB28B4A-56D3-51C7-91E2-12C3DFA068AA}"/>
          </ac:grpSpMkLst>
        </pc:grpChg>
        <pc:grpChg chg="mod">
          <ac:chgData name="kaamil ahmed" userId="fa9952ca447aa4d6" providerId="LiveId" clId="{9AC1AD30-71D4-48DB-A38C-FAA24D63140E}" dt="2022-11-19T10:39:28" v="125"/>
          <ac:grpSpMkLst>
            <pc:docMk/>
            <pc:sldMk cId="4028335425" sldId="257"/>
            <ac:grpSpMk id="245" creationId="{00784C01-3BB0-48B9-4902-7690C6B0D846}"/>
          </ac:grpSpMkLst>
        </pc:grpChg>
        <pc:picChg chg="add mod">
          <ac:chgData name="kaamil ahmed" userId="fa9952ca447aa4d6" providerId="LiveId" clId="{9AC1AD30-71D4-48DB-A38C-FAA24D63140E}" dt="2022-11-19T10:41:21.178" v="134" actId="1076"/>
          <ac:picMkLst>
            <pc:docMk/>
            <pc:sldMk cId="4028335425" sldId="257"/>
            <ac:picMk id="3" creationId="{786E8B8E-09D4-9531-8ECA-B91AFD6913CD}"/>
          </ac:picMkLst>
        </pc:picChg>
        <pc:inkChg chg="add mod">
          <ac:chgData name="kaamil ahmed" userId="fa9952ca447aa4d6" providerId="LiveId" clId="{9AC1AD30-71D4-48DB-A38C-FAA24D63140E}" dt="2022-11-19T10:42:45.599" v="257"/>
          <ac:inkMkLst>
            <pc:docMk/>
            <pc:sldMk cId="4028335425" sldId="257"/>
            <ac:inkMk id="6" creationId="{6F940EEE-2A9E-F45A-2F28-82C9E7681994}"/>
          </ac:inkMkLst>
        </pc:inkChg>
        <pc:inkChg chg="add mod">
          <ac:chgData name="kaamil ahmed" userId="fa9952ca447aa4d6" providerId="LiveId" clId="{9AC1AD30-71D4-48DB-A38C-FAA24D63140E}" dt="2022-11-19T10:42:45.599" v="257"/>
          <ac:inkMkLst>
            <pc:docMk/>
            <pc:sldMk cId="4028335425" sldId="257"/>
            <ac:inkMk id="7" creationId="{A129E294-7752-393A-EB10-685F8DBD2CE2}"/>
          </ac:inkMkLst>
        </pc:inkChg>
        <pc:inkChg chg="mod">
          <ac:chgData name="kaamil ahmed" userId="fa9952ca447aa4d6" providerId="LiveId" clId="{9AC1AD30-71D4-48DB-A38C-FAA24D63140E}" dt="2022-11-19T10:37:22.015" v="17"/>
          <ac:inkMkLst>
            <pc:docMk/>
            <pc:sldMk cId="4028335425" sldId="257"/>
            <ac:inkMk id="71" creationId="{98B2FED2-7B60-7ED9-9675-3212E0575C20}"/>
          </ac:inkMkLst>
        </pc:inkChg>
        <pc:inkChg chg="mod">
          <ac:chgData name="kaamil ahmed" userId="fa9952ca447aa4d6" providerId="LiveId" clId="{9AC1AD30-71D4-48DB-A38C-FAA24D63140E}" dt="2022-11-19T10:37:22.015" v="17"/>
          <ac:inkMkLst>
            <pc:docMk/>
            <pc:sldMk cId="4028335425" sldId="257"/>
            <ac:inkMk id="72" creationId="{30249287-E127-0F0E-0E69-2A6851A1FB2A}"/>
          </ac:inkMkLst>
        </pc:inkChg>
        <pc:inkChg chg="mod">
          <ac:chgData name="kaamil ahmed" userId="fa9952ca447aa4d6" providerId="LiveId" clId="{9AC1AD30-71D4-48DB-A38C-FAA24D63140E}" dt="2022-11-19T10:37:22.015" v="17"/>
          <ac:inkMkLst>
            <pc:docMk/>
            <pc:sldMk cId="4028335425" sldId="257"/>
            <ac:inkMk id="73" creationId="{A91D3CC0-C140-DAE1-0982-58EB6024AC71}"/>
          </ac:inkMkLst>
        </pc:inkChg>
        <pc:inkChg chg="mod">
          <ac:chgData name="kaamil ahmed" userId="fa9952ca447aa4d6" providerId="LiveId" clId="{9AC1AD30-71D4-48DB-A38C-FAA24D63140E}" dt="2022-11-19T10:37:22.015" v="17"/>
          <ac:inkMkLst>
            <pc:docMk/>
            <pc:sldMk cId="4028335425" sldId="257"/>
            <ac:inkMk id="74" creationId="{898F76ED-9392-0166-27CB-082C26274AE0}"/>
          </ac:inkMkLst>
        </pc:inkChg>
        <pc:inkChg chg="mod">
          <ac:chgData name="kaamil ahmed" userId="fa9952ca447aa4d6" providerId="LiveId" clId="{9AC1AD30-71D4-48DB-A38C-FAA24D63140E}" dt="2022-11-19T10:37:22.015" v="17"/>
          <ac:inkMkLst>
            <pc:docMk/>
            <pc:sldMk cId="4028335425" sldId="257"/>
            <ac:inkMk id="75" creationId="{D5A9E192-C5D5-8378-3657-9CBA5AC3CD36}"/>
          </ac:inkMkLst>
        </pc:inkChg>
        <pc:inkChg chg="mod">
          <ac:chgData name="kaamil ahmed" userId="fa9952ca447aa4d6" providerId="LiveId" clId="{9AC1AD30-71D4-48DB-A38C-FAA24D63140E}" dt="2022-11-19T10:37:41.285" v="40"/>
          <ac:inkMkLst>
            <pc:docMk/>
            <pc:sldMk cId="4028335425" sldId="257"/>
            <ac:inkMk id="188" creationId="{66E280C8-5F4D-BB8D-2FC5-BDC268DC2C97}"/>
          </ac:inkMkLst>
        </pc:inkChg>
        <pc:inkChg chg="mod">
          <ac:chgData name="kaamil ahmed" userId="fa9952ca447aa4d6" providerId="LiveId" clId="{9AC1AD30-71D4-48DB-A38C-FAA24D63140E}" dt="2022-11-19T10:37:41.285" v="40"/>
          <ac:inkMkLst>
            <pc:docMk/>
            <pc:sldMk cId="4028335425" sldId="257"/>
            <ac:inkMk id="189" creationId="{FC8DFC8A-E963-5DB7-86A7-763BD2C111E0}"/>
          </ac:inkMkLst>
        </pc:inkChg>
        <pc:inkChg chg="mod">
          <ac:chgData name="kaamil ahmed" userId="fa9952ca447aa4d6" providerId="LiveId" clId="{9AC1AD30-71D4-48DB-A38C-FAA24D63140E}" dt="2022-11-19T10:37:41.285" v="40"/>
          <ac:inkMkLst>
            <pc:docMk/>
            <pc:sldMk cId="4028335425" sldId="257"/>
            <ac:inkMk id="190" creationId="{B09E56A9-6483-5C7C-3F09-2A38F17E1D46}"/>
          </ac:inkMkLst>
        </pc:inkChg>
        <pc:inkChg chg="mod">
          <ac:chgData name="kaamil ahmed" userId="fa9952ca447aa4d6" providerId="LiveId" clId="{9AC1AD30-71D4-48DB-A38C-FAA24D63140E}" dt="2022-11-19T10:37:41.285" v="40"/>
          <ac:inkMkLst>
            <pc:docMk/>
            <pc:sldMk cId="4028335425" sldId="257"/>
            <ac:inkMk id="191" creationId="{0F970172-2606-9463-AC77-3133FDD36A50}"/>
          </ac:inkMkLst>
        </pc:inkChg>
        <pc:inkChg chg="mod">
          <ac:chgData name="kaamil ahmed" userId="fa9952ca447aa4d6" providerId="LiveId" clId="{9AC1AD30-71D4-48DB-A38C-FAA24D63140E}" dt="2022-11-19T10:37:41.285" v="40"/>
          <ac:inkMkLst>
            <pc:docMk/>
            <pc:sldMk cId="4028335425" sldId="257"/>
            <ac:inkMk id="192" creationId="{E70ACDF8-03F9-4F83-DA57-2D4E1D87E092}"/>
          </ac:inkMkLst>
        </pc:inkChg>
        <pc:inkChg chg="del mod">
          <ac:chgData name="kaamil ahmed" userId="fa9952ca447aa4d6" providerId="LiveId" clId="{9AC1AD30-71D4-48DB-A38C-FAA24D63140E}" dt="2022-11-19T10:37:15.145" v="13" actId="9405"/>
          <ac:inkMkLst>
            <pc:docMk/>
            <pc:sldMk cId="4028335425" sldId="257"/>
            <ac:inkMk id="193" creationId="{51DBE593-0B9C-7BD0-624A-2D799F201412}"/>
          </ac:inkMkLst>
        </pc:inkChg>
        <pc:inkChg chg="del mod">
          <ac:chgData name="kaamil ahmed" userId="fa9952ca447aa4d6" providerId="LiveId" clId="{9AC1AD30-71D4-48DB-A38C-FAA24D63140E}" dt="2022-11-19T10:37:14.804" v="12" actId="9405"/>
          <ac:inkMkLst>
            <pc:docMk/>
            <pc:sldMk cId="4028335425" sldId="257"/>
            <ac:inkMk id="194" creationId="{F5E1C6EA-1C4C-A1AE-B56C-998BC873F5E4}"/>
          </ac:inkMkLst>
        </pc:inkChg>
        <pc:inkChg chg="del mod">
          <ac:chgData name="kaamil ahmed" userId="fa9952ca447aa4d6" providerId="LiveId" clId="{9AC1AD30-71D4-48DB-A38C-FAA24D63140E}" dt="2022-11-19T10:37:14.424" v="11"/>
          <ac:inkMkLst>
            <pc:docMk/>
            <pc:sldMk cId="4028335425" sldId="257"/>
            <ac:inkMk id="195" creationId="{797D1046-FE69-DD44-ACC8-45138D24C5BB}"/>
          </ac:inkMkLst>
        </pc:inkChg>
        <pc:inkChg chg="add del mod">
          <ac:chgData name="kaamil ahmed" userId="fa9952ca447aa4d6" providerId="LiveId" clId="{9AC1AD30-71D4-48DB-A38C-FAA24D63140E}" dt="2022-11-19T10:37:14.109" v="9" actId="9405"/>
          <ac:inkMkLst>
            <pc:docMk/>
            <pc:sldMk cId="4028335425" sldId="257"/>
            <ac:inkMk id="197" creationId="{F6E21665-BA59-CB1A-3E51-04B0D20CE6A7}"/>
          </ac:inkMkLst>
        </pc:inkChg>
        <pc:inkChg chg="add del mod">
          <ac:chgData name="kaamil ahmed" userId="fa9952ca447aa4d6" providerId="LiveId" clId="{9AC1AD30-71D4-48DB-A38C-FAA24D63140E}" dt="2022-11-19T10:37:13.724" v="8" actId="9405"/>
          <ac:inkMkLst>
            <pc:docMk/>
            <pc:sldMk cId="4028335425" sldId="257"/>
            <ac:inkMk id="198" creationId="{CBC8E37C-DF2C-6BB3-62BA-2B7EC2B82CEB}"/>
          </ac:inkMkLst>
        </pc:inkChg>
        <pc:inkChg chg="add del mod">
          <ac:chgData name="kaamil ahmed" userId="fa9952ca447aa4d6" providerId="LiveId" clId="{9AC1AD30-71D4-48DB-A38C-FAA24D63140E}" dt="2022-11-19T10:37:13.349" v="7"/>
          <ac:inkMkLst>
            <pc:docMk/>
            <pc:sldMk cId="4028335425" sldId="257"/>
            <ac:inkMk id="199" creationId="{A3F5138A-E9EE-B54D-4E62-B78B5B44E991}"/>
          </ac:inkMkLst>
        </pc:inkChg>
        <pc:inkChg chg="add del">
          <ac:chgData name="kaamil ahmed" userId="fa9952ca447aa4d6" providerId="LiveId" clId="{9AC1AD30-71D4-48DB-A38C-FAA24D63140E}" dt="2022-11-19T10:37:07.080" v="5" actId="9405"/>
          <ac:inkMkLst>
            <pc:docMk/>
            <pc:sldMk cId="4028335425" sldId="257"/>
            <ac:inkMk id="201" creationId="{4B989AF8-A93D-5454-B845-2D6276B6659F}"/>
          </ac:inkMkLst>
        </pc:inkChg>
        <pc:inkChg chg="add mod">
          <ac:chgData name="kaamil ahmed" userId="fa9952ca447aa4d6" providerId="LiveId" clId="{9AC1AD30-71D4-48DB-A38C-FAA24D63140E}" dt="2022-11-19T10:37:22.015" v="17"/>
          <ac:inkMkLst>
            <pc:docMk/>
            <pc:sldMk cId="4028335425" sldId="257"/>
            <ac:inkMk id="202" creationId="{EF5F20F7-37B3-C922-FB31-9961C7A286CE}"/>
          </ac:inkMkLst>
        </pc:inkChg>
        <pc:inkChg chg="add mod">
          <ac:chgData name="kaamil ahmed" userId="fa9952ca447aa4d6" providerId="LiveId" clId="{9AC1AD30-71D4-48DB-A38C-FAA24D63140E}" dt="2022-11-19T10:37:22.015" v="17"/>
          <ac:inkMkLst>
            <pc:docMk/>
            <pc:sldMk cId="4028335425" sldId="257"/>
            <ac:inkMk id="203" creationId="{18615DA7-7AB9-42E6-9DAD-790121BC3682}"/>
          </ac:inkMkLst>
        </pc:inkChg>
        <pc:inkChg chg="add mod">
          <ac:chgData name="kaamil ahmed" userId="fa9952ca447aa4d6" providerId="LiveId" clId="{9AC1AD30-71D4-48DB-A38C-FAA24D63140E}" dt="2022-11-19T10:37:22.015" v="17"/>
          <ac:inkMkLst>
            <pc:docMk/>
            <pc:sldMk cId="4028335425" sldId="257"/>
            <ac:inkMk id="204" creationId="{5BA667FC-3BA6-1043-431C-E0EA054135C4}"/>
          </ac:inkMkLst>
        </pc:inkChg>
        <pc:inkChg chg="add mod">
          <ac:chgData name="kaamil ahmed" userId="fa9952ca447aa4d6" providerId="LiveId" clId="{9AC1AD30-71D4-48DB-A38C-FAA24D63140E}" dt="2022-11-19T10:37:41.285" v="40"/>
          <ac:inkMkLst>
            <pc:docMk/>
            <pc:sldMk cId="4028335425" sldId="257"/>
            <ac:inkMk id="206" creationId="{33933D81-7E03-BC1F-11A4-A20FDE51CF46}"/>
          </ac:inkMkLst>
        </pc:inkChg>
        <pc:inkChg chg="add mod">
          <ac:chgData name="kaamil ahmed" userId="fa9952ca447aa4d6" providerId="LiveId" clId="{9AC1AD30-71D4-48DB-A38C-FAA24D63140E}" dt="2022-11-19T10:37:41.285" v="40"/>
          <ac:inkMkLst>
            <pc:docMk/>
            <pc:sldMk cId="4028335425" sldId="257"/>
            <ac:inkMk id="207" creationId="{55CDE3DC-4C75-4B99-CAFC-0C520597AB6C}"/>
          </ac:inkMkLst>
        </pc:inkChg>
        <pc:inkChg chg="add mod">
          <ac:chgData name="kaamil ahmed" userId="fa9952ca447aa4d6" providerId="LiveId" clId="{9AC1AD30-71D4-48DB-A38C-FAA24D63140E}" dt="2022-11-19T10:37:41.285" v="40"/>
          <ac:inkMkLst>
            <pc:docMk/>
            <pc:sldMk cId="4028335425" sldId="257"/>
            <ac:inkMk id="209" creationId="{D041D05D-5A3F-F4D6-DDC6-4DAF1B86E8FC}"/>
          </ac:inkMkLst>
        </pc:inkChg>
        <pc:inkChg chg="add mod">
          <ac:chgData name="kaamil ahmed" userId="fa9952ca447aa4d6" providerId="LiveId" clId="{9AC1AD30-71D4-48DB-A38C-FAA24D63140E}" dt="2022-11-19T10:37:41.285" v="40"/>
          <ac:inkMkLst>
            <pc:docMk/>
            <pc:sldMk cId="4028335425" sldId="257"/>
            <ac:inkMk id="210" creationId="{EF52C511-B192-D078-D67E-8E46E3F91E09}"/>
          </ac:inkMkLst>
        </pc:inkChg>
        <pc:inkChg chg="add mod">
          <ac:chgData name="kaamil ahmed" userId="fa9952ca447aa4d6" providerId="LiveId" clId="{9AC1AD30-71D4-48DB-A38C-FAA24D63140E}" dt="2022-11-19T10:37:41.285" v="40"/>
          <ac:inkMkLst>
            <pc:docMk/>
            <pc:sldMk cId="4028335425" sldId="257"/>
            <ac:inkMk id="211" creationId="{7A699CE0-BD6F-16D1-92A1-47FAAC595B96}"/>
          </ac:inkMkLst>
        </pc:inkChg>
        <pc:inkChg chg="add mod">
          <ac:chgData name="kaamil ahmed" userId="fa9952ca447aa4d6" providerId="LiveId" clId="{9AC1AD30-71D4-48DB-A38C-FAA24D63140E}" dt="2022-11-19T10:37:41.285" v="40"/>
          <ac:inkMkLst>
            <pc:docMk/>
            <pc:sldMk cId="4028335425" sldId="257"/>
            <ac:inkMk id="212" creationId="{220AE98F-DD35-B5DD-A0F9-3E688D578064}"/>
          </ac:inkMkLst>
        </pc:inkChg>
        <pc:inkChg chg="add mod">
          <ac:chgData name="kaamil ahmed" userId="fa9952ca447aa4d6" providerId="LiveId" clId="{9AC1AD30-71D4-48DB-A38C-FAA24D63140E}" dt="2022-11-19T10:37:41.285" v="40"/>
          <ac:inkMkLst>
            <pc:docMk/>
            <pc:sldMk cId="4028335425" sldId="257"/>
            <ac:inkMk id="213" creationId="{17F3520F-C2DB-7B1F-71BB-FEA1D36CBF38}"/>
          </ac:inkMkLst>
        </pc:inkChg>
        <pc:inkChg chg="add mod">
          <ac:chgData name="kaamil ahmed" userId="fa9952ca447aa4d6" providerId="LiveId" clId="{9AC1AD30-71D4-48DB-A38C-FAA24D63140E}" dt="2022-11-19T10:37:41.285" v="40"/>
          <ac:inkMkLst>
            <pc:docMk/>
            <pc:sldMk cId="4028335425" sldId="257"/>
            <ac:inkMk id="214" creationId="{E4056B7E-7611-4A50-2AC3-1FE7E58B447E}"/>
          </ac:inkMkLst>
        </pc:inkChg>
        <pc:inkChg chg="add mod">
          <ac:chgData name="kaamil ahmed" userId="fa9952ca447aa4d6" providerId="LiveId" clId="{9AC1AD30-71D4-48DB-A38C-FAA24D63140E}" dt="2022-11-19T10:37:41.285" v="40"/>
          <ac:inkMkLst>
            <pc:docMk/>
            <pc:sldMk cId="4028335425" sldId="257"/>
            <ac:inkMk id="216" creationId="{04B75631-F578-DFF0-A93A-35F0986A165C}"/>
          </ac:inkMkLst>
        </pc:inkChg>
        <pc:inkChg chg="add mod">
          <ac:chgData name="kaamil ahmed" userId="fa9952ca447aa4d6" providerId="LiveId" clId="{9AC1AD30-71D4-48DB-A38C-FAA24D63140E}" dt="2022-11-19T10:37:41.285" v="40"/>
          <ac:inkMkLst>
            <pc:docMk/>
            <pc:sldMk cId="4028335425" sldId="257"/>
            <ac:inkMk id="217" creationId="{62239345-A44B-809A-F496-3D6318FB77FD}"/>
          </ac:inkMkLst>
        </pc:inkChg>
        <pc:inkChg chg="add mod">
          <ac:chgData name="kaamil ahmed" userId="fa9952ca447aa4d6" providerId="LiveId" clId="{9AC1AD30-71D4-48DB-A38C-FAA24D63140E}" dt="2022-11-19T10:37:41.285" v="40"/>
          <ac:inkMkLst>
            <pc:docMk/>
            <pc:sldMk cId="4028335425" sldId="257"/>
            <ac:inkMk id="218" creationId="{C44CB666-6DAA-4D51-38C7-34FF57002666}"/>
          </ac:inkMkLst>
        </pc:inkChg>
        <pc:inkChg chg="add mod">
          <ac:chgData name="kaamil ahmed" userId="fa9952ca447aa4d6" providerId="LiveId" clId="{9AC1AD30-71D4-48DB-A38C-FAA24D63140E}" dt="2022-11-19T10:37:41.285" v="40"/>
          <ac:inkMkLst>
            <pc:docMk/>
            <pc:sldMk cId="4028335425" sldId="257"/>
            <ac:inkMk id="219" creationId="{8E315BCA-51BD-4786-8E8F-48461B233DBB}"/>
          </ac:inkMkLst>
        </pc:inkChg>
        <pc:inkChg chg="add mod">
          <ac:chgData name="kaamil ahmed" userId="fa9952ca447aa4d6" providerId="LiveId" clId="{9AC1AD30-71D4-48DB-A38C-FAA24D63140E}" dt="2022-11-19T10:37:41.285" v="40"/>
          <ac:inkMkLst>
            <pc:docMk/>
            <pc:sldMk cId="4028335425" sldId="257"/>
            <ac:inkMk id="220" creationId="{4A939BF5-3A60-4368-04E6-8C30587FC0D8}"/>
          </ac:inkMkLst>
        </pc:inkChg>
        <pc:inkChg chg="add mod">
          <ac:chgData name="kaamil ahmed" userId="fa9952ca447aa4d6" providerId="LiveId" clId="{9AC1AD30-71D4-48DB-A38C-FAA24D63140E}" dt="2022-11-19T10:37:41.285" v="40"/>
          <ac:inkMkLst>
            <pc:docMk/>
            <pc:sldMk cId="4028335425" sldId="257"/>
            <ac:inkMk id="221" creationId="{74AAA607-D3F2-0AAC-D02D-F8452204BE76}"/>
          </ac:inkMkLst>
        </pc:inkChg>
        <pc:inkChg chg="add mod">
          <ac:chgData name="kaamil ahmed" userId="fa9952ca447aa4d6" providerId="LiveId" clId="{9AC1AD30-71D4-48DB-A38C-FAA24D63140E}" dt="2022-11-19T10:37:41.285" v="40"/>
          <ac:inkMkLst>
            <pc:docMk/>
            <pc:sldMk cId="4028335425" sldId="257"/>
            <ac:inkMk id="222" creationId="{064998FC-6789-F5A5-22F2-FA5B0D70797C}"/>
          </ac:inkMkLst>
        </pc:inkChg>
        <pc:inkChg chg="add mod">
          <ac:chgData name="kaamil ahmed" userId="fa9952ca447aa4d6" providerId="LiveId" clId="{9AC1AD30-71D4-48DB-A38C-FAA24D63140E}" dt="2022-11-19T10:37:41.285" v="40"/>
          <ac:inkMkLst>
            <pc:docMk/>
            <pc:sldMk cId="4028335425" sldId="257"/>
            <ac:inkMk id="223" creationId="{AFC96631-84C5-FB8E-D38E-3E4B2CB9EA38}"/>
          </ac:inkMkLst>
        </pc:inkChg>
        <pc:inkChg chg="add mod">
          <ac:chgData name="kaamil ahmed" userId="fa9952ca447aa4d6" providerId="LiveId" clId="{9AC1AD30-71D4-48DB-A38C-FAA24D63140E}" dt="2022-11-19T10:37:41.285" v="40"/>
          <ac:inkMkLst>
            <pc:docMk/>
            <pc:sldMk cId="4028335425" sldId="257"/>
            <ac:inkMk id="224" creationId="{BD540C25-57FB-E6CF-6839-8E4D72B8920D}"/>
          </ac:inkMkLst>
        </pc:inkChg>
        <pc:inkChg chg="add mod">
          <ac:chgData name="kaamil ahmed" userId="fa9952ca447aa4d6" providerId="LiveId" clId="{9AC1AD30-71D4-48DB-A38C-FAA24D63140E}" dt="2022-11-19T10:37:41.285" v="40"/>
          <ac:inkMkLst>
            <pc:docMk/>
            <pc:sldMk cId="4028335425" sldId="257"/>
            <ac:inkMk id="225" creationId="{8520FBF1-7187-DB46-5645-DB4819F19692}"/>
          </ac:inkMkLst>
        </pc:inkChg>
        <pc:inkChg chg="add mod">
          <ac:chgData name="kaamil ahmed" userId="fa9952ca447aa4d6" providerId="LiveId" clId="{9AC1AD30-71D4-48DB-A38C-FAA24D63140E}" dt="2022-11-19T10:37:41.285" v="40"/>
          <ac:inkMkLst>
            <pc:docMk/>
            <pc:sldMk cId="4028335425" sldId="257"/>
            <ac:inkMk id="226" creationId="{4F7BAE20-F717-FB8B-AB68-C2AB06F876E8}"/>
          </ac:inkMkLst>
        </pc:inkChg>
        <pc:inkChg chg="add mod">
          <ac:chgData name="kaamil ahmed" userId="fa9952ca447aa4d6" providerId="LiveId" clId="{9AC1AD30-71D4-48DB-A38C-FAA24D63140E}" dt="2022-11-19T10:37:41.285" v="40"/>
          <ac:inkMkLst>
            <pc:docMk/>
            <pc:sldMk cId="4028335425" sldId="257"/>
            <ac:inkMk id="227" creationId="{45264697-1ABC-A326-FC32-4EF98AF59881}"/>
          </ac:inkMkLst>
        </pc:inkChg>
        <pc:inkChg chg="add">
          <ac:chgData name="kaamil ahmed" userId="fa9952ca447aa4d6" providerId="LiveId" clId="{9AC1AD30-71D4-48DB-A38C-FAA24D63140E}" dt="2022-11-19T10:37:42.622" v="41" actId="9405"/>
          <ac:inkMkLst>
            <pc:docMk/>
            <pc:sldMk cId="4028335425" sldId="257"/>
            <ac:inkMk id="230" creationId="{223DEDA4-4AEC-D273-2691-155A2BEB5E8A}"/>
          </ac:inkMkLst>
        </pc:inkChg>
        <pc:inkChg chg="add">
          <ac:chgData name="kaamil ahmed" userId="fa9952ca447aa4d6" providerId="LiveId" clId="{9AC1AD30-71D4-48DB-A38C-FAA24D63140E}" dt="2022-11-19T10:37:46.507" v="42" actId="9405"/>
          <ac:inkMkLst>
            <pc:docMk/>
            <pc:sldMk cId="4028335425" sldId="257"/>
            <ac:inkMk id="231" creationId="{4E6247C1-366D-4A0B-CAD3-D32E83CE6D22}"/>
          </ac:inkMkLst>
        </pc:inkChg>
        <pc:inkChg chg="add del">
          <ac:chgData name="kaamil ahmed" userId="fa9952ca447aa4d6" providerId="LiveId" clId="{9AC1AD30-71D4-48DB-A38C-FAA24D63140E}" dt="2022-11-19T10:39:18.656" v="117" actId="9405"/>
          <ac:inkMkLst>
            <pc:docMk/>
            <pc:sldMk cId="4028335425" sldId="257"/>
            <ac:inkMk id="236" creationId="{82AA0EA8-9DC3-C757-8295-4A296DB3F866}"/>
          </ac:inkMkLst>
        </pc:inkChg>
        <pc:inkChg chg="add mod">
          <ac:chgData name="kaamil ahmed" userId="fa9952ca447aa4d6" providerId="LiveId" clId="{9AC1AD30-71D4-48DB-A38C-FAA24D63140E}" dt="2022-11-19T10:39:28" v="125"/>
          <ac:inkMkLst>
            <pc:docMk/>
            <pc:sldMk cId="4028335425" sldId="257"/>
            <ac:inkMk id="237" creationId="{F5DF6A07-8636-DD97-854B-B1F39DB8FAAD}"/>
          </ac:inkMkLst>
        </pc:inkChg>
        <pc:inkChg chg="add mod">
          <ac:chgData name="kaamil ahmed" userId="fa9952ca447aa4d6" providerId="LiveId" clId="{9AC1AD30-71D4-48DB-A38C-FAA24D63140E}" dt="2022-11-19T10:39:28" v="125"/>
          <ac:inkMkLst>
            <pc:docMk/>
            <pc:sldMk cId="4028335425" sldId="257"/>
            <ac:inkMk id="238" creationId="{88AC4676-C60B-4DE0-43C7-9277A7B31ED6}"/>
          </ac:inkMkLst>
        </pc:inkChg>
        <pc:inkChg chg="add mod">
          <ac:chgData name="kaamil ahmed" userId="fa9952ca447aa4d6" providerId="LiveId" clId="{9AC1AD30-71D4-48DB-A38C-FAA24D63140E}" dt="2022-11-19T10:39:28" v="125"/>
          <ac:inkMkLst>
            <pc:docMk/>
            <pc:sldMk cId="4028335425" sldId="257"/>
            <ac:inkMk id="240" creationId="{33F997EA-9033-B0C0-DB0F-6B54022AB166}"/>
          </ac:inkMkLst>
        </pc:inkChg>
        <pc:inkChg chg="add mod">
          <ac:chgData name="kaamil ahmed" userId="fa9952ca447aa4d6" providerId="LiveId" clId="{9AC1AD30-71D4-48DB-A38C-FAA24D63140E}" dt="2022-11-19T10:39:28" v="125"/>
          <ac:inkMkLst>
            <pc:docMk/>
            <pc:sldMk cId="4028335425" sldId="257"/>
            <ac:inkMk id="241" creationId="{7E634FBF-AB4B-BA36-44CA-3A9D06908428}"/>
          </ac:inkMkLst>
        </pc:inkChg>
        <pc:inkChg chg="add mod">
          <ac:chgData name="kaamil ahmed" userId="fa9952ca447aa4d6" providerId="LiveId" clId="{9AC1AD30-71D4-48DB-A38C-FAA24D63140E}" dt="2022-11-19T10:39:28" v="125"/>
          <ac:inkMkLst>
            <pc:docMk/>
            <pc:sldMk cId="4028335425" sldId="257"/>
            <ac:inkMk id="242" creationId="{2DCE5B1A-6896-450E-EE78-2DFCDE3BAB36}"/>
          </ac:inkMkLst>
        </pc:inkChg>
        <pc:inkChg chg="add mod">
          <ac:chgData name="kaamil ahmed" userId="fa9952ca447aa4d6" providerId="LiveId" clId="{9AC1AD30-71D4-48DB-A38C-FAA24D63140E}" dt="2022-11-19T10:39:28" v="125"/>
          <ac:inkMkLst>
            <pc:docMk/>
            <pc:sldMk cId="4028335425" sldId="257"/>
            <ac:inkMk id="243" creationId="{1EBC2158-259C-483C-8533-15A7D5D323CE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0:28:57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24575,'952'0'-1365,"-927"0"-5461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0:29:07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0 705 24575,'260'1'0,"815"-33"0,-302-11 0,3 45 0,-302 1 0,-322-5-154,225 9-467,-70 35 750,172-19 517,2345-24-1361,-2778 2 894,0 2 0,1 2-1,65 16 1,-53-11-179,0-4 0,1-1 0,61-5 0,-11 1 0,1319 18 0,-1360-22-993,-1-3 0,97-21-1,-57 7-1679,-104 20 2677,449-65-1954,-225 46 2744,5 15 4309,-88 7-4252,200-21 0,-137-3-4575,-22 5 2194,285-62 0,-372 50 8615,-35 10-7235,85-14-1,79-7 151,119-17 0,-327 52 0,0 0 0,22-9 0,-25 8 0,0 0 0,0 1 0,22-3 0,81-9 0,165-43 0,-164 31 0,-41 9 0,-17 3 0,2 3 0,76-5 0,52-5 0,-33 3 0,-66 8 213,44-14-5517,-71 13 3611,-10 1 1459,-14 0-939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0:37:21.3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1 140 24575,'9'-1'0,"1"-1"0,-1 0 0,1-1 0,-1 0 0,0 0 0,12-7 0,10-3 0,14-2 0,0 1 0,1 3 0,60-7 0,-40 8 0,-35 5 0,53-2 0,-48 5 0,43-8 0,-60 7 0,1 0 0,0 1 0,0 0 0,0 2 0,0 0 0,0 2 0,0 0 0,24 6 0,56 24 0,-47-14 0,1-1 0,1-4 0,71 10 0,-52-12 0,20 2 0,-63-12 0,145-2 0,-174 1-124,0-1 0,1 1 0,-1 0 0,0-1 0,0 1 0,1-1-1,-1 0 1,0 0 0,0 0 0,4-2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0:34:05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24575,'-3'184'0,"6"197"0,5-290 0,22 113 0,-22-168 0,0-4 0,-2 0 0,-1 0 0,0 49 0,-4-50-103,-1-21-37,1 1 0,-1-1-1,-1 1 1,0-1 0,0 0 0,-1 1-1,0-1 1,-6 16 0,-7-1-6686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0:34:07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 24575,'895'0'0,"-815"-4"0,96-16 0,-99 9 0,108-2 0,-150 13 0,-17-1 0,-1 1 0,1 0 0,33 7 0,-47-7 0,0 1 0,0 0 0,0 1 0,0-1 0,-1 1 0,1 0 0,0 0 0,-1 0 0,0 0 0,1 0 0,-1 1 0,0 0 0,0-1 0,0 1 0,-1 0 0,1 1 0,-1-1 0,1 0 0,-1 1 0,0-1 0,3 8 0,0 11 0,0 1 0,-2-1 0,0 1 0,-2 0 0,-1 37 0,4 49 0,11-3 0,3 18 0,5 216 0,-22-306 0,-1-18 0,1-1 0,-2 1 0,0-1 0,-1 1 0,-5 19 0,6-32 0,0 1 0,0-1 0,-1 1 0,1-1 0,-1 0 0,0 1 0,0-1 0,0 0 0,0 0 0,-1-1 0,1 1 0,-1 0 0,0-1 0,0 1 0,0-1 0,0 0 0,0 0 0,0 0 0,-1-1 0,1 1 0,0-1 0,-1 0 0,0 0 0,1 0 0,-1 0 0,1 0 0,-7 0 0,-36 0 0,-67-5 0,27 0 0,-598 2 0,378 3 0,262 1 36,1 3-1,-58 12 0,-5 1-1506,73-14-5355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0:34:09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24575,'1'2'0,"0"-1"0,0 1 0,-1-1 0,1 1 0,0-1 0,0 0 0,1 1 0,-1-1 0,0 0 0,0 0 0,1 0 0,-1 1 0,0-2 0,1 1 0,-1 0 0,1 0 0,0 0 0,-1-1 0,1 1 0,2 0 0,34 12 0,-4-7 0,1-1 0,0-2 0,-1-1 0,65-6 0,-11 1 0,175 3-1365,-243 0-5461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0:34:09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24575,'5'0'0,"4"0"0,1 4 0,3 6 0,4 0 0,2 3 0,1 0 0,-1 0 0,-1-1 0,-3 2 0,-4 1 0,0-1 0,5-3 0,1 0 0,-26 7 0,-12 3 0,-7 0 0,2-6-8191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0:34:10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24575,'8'1'0,"1"0"0,0 1 0,0 0 0,0 0 0,-1 1 0,0 1 0,1-1 0,-1 1 0,0 0 0,-1 1 0,1 0 0,-1 0 0,0 1 0,0 0 0,-1 0 0,1 1 0,6 9 0,3 4 0,-1 0 0,-1 1 0,0 1 0,-2 0 0,10 25 0,-7-6 0,-13-32 0,1 0 0,0 0 0,1 0 0,0 0 0,1-1 0,0 0 0,8 12 0,9 12 0,-20-27 0,0 0 0,1-1 0,0 1 0,0-1 0,0 1 0,1-1 0,-1 0 0,1 0 0,0-1 0,0 1 0,1-1 0,-1 0 0,9 5 0,-13-8 0,1 0 0,0 0 0,-1 0 0,1 0 0,0 0 0,-1 0 0,1 0 0,0 0 0,-1 0 0,1 0 0,0 0 0,-1-1 0,1 1 0,-1 0 0,1 0 0,0-1 0,-1 1 0,1 0 0,-1-1 0,1 1 0,-1-1 0,1 1 0,-1-1 0,1 1 0,-1-1 0,0 1 0,1-1 0,-1 1 0,1-1 0,-1 1 0,0-1 0,0 0 0,1 0 0,5-28 0,-4 19 0,4-16 0,2 1 0,1-1 0,1 1 0,19-33 0,9-22 0,-17-7-1365,-16 73-5461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0:37:27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3 24575,'-33'-1'0,"21"0"0,-1 1 0,0 0 0,1 0 0,-1 2 0,-20 4 0,30-5 0,0 0 0,-1 0 0,1 1 0,0-1 0,0 1 0,0 0 0,0 0 0,1 0 0,-1 0 0,1 1 0,-1-1 0,1 1 0,0-1 0,-1 1 0,1 0 0,1 0 0,-1 0 0,0 0 0,1 0 0,0 0 0,-1 0 0,1 1 0,0-1 0,1 0 0,-1 6 0,-1 0 0,1 1 0,1-1 0,0 1 0,0-1 0,1 1 0,0-1 0,0 0 0,1 0 0,0 1 0,1-1 0,0 0 0,1-1 0,0 1 0,0-1 0,0 1 0,1-1 0,1 0 0,-1-1 0,1 1 0,1-1 0,-1-1 0,1 1 0,0-1 0,1 0 0,-1-1 0,1 1 0,0-2 0,14 7 0,-1 0-1365,-3 0-5461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0:37:27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24575,'4'4'0,"1"5"0,0 6 0,-1 3 0,-1 3 0,-1 2 0,-1 1 0,-1 0 0,0 1 0,0-1 0,0 0 0,0 0 0,-1-1 0,1 0 0,0-7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0:37:28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24575,'9'20'0,"-1"0"0,-1 0 0,0 1 0,-2 0 0,-1 1 0,0-1 0,-2 1 0,1 25 0,-5 22 0,-12 83 0,9-112 0,-3 84 0,9 139 0,1-97 0,0-68 0,-4 111 0,1-197 0,0 0 0,-1 0 0,-1-1 0,0 1 0,-5 13 0,5-34 34,1-9-1433,1-3-5427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0:37:30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 24575,'2017'0'0,"-2014"0"0,0-1 0,0 1 0,0 0 0,0 1 0,0-1 0,0 0 0,0 1 0,0 0 0,-1-1 0,1 1 0,0 0 0,0 1 0,-1-1 0,1 0 0,0 1 0,-1 0 0,0-1 0,1 1 0,-1 0 0,0 0 0,0 0 0,0 1 0,0-1 0,0 0 0,-1 1 0,1-1 0,2 6 0,-1 4 0,0 0 0,-1-1 0,0 1 0,-1 0 0,0 1 0,-2 11 0,3 29 0,24 220 0,13 319 0,-39-585 0,0-1 0,0 0 0,-1 1 0,0-1 0,0 1 0,-1-1 0,0 0 0,0 0 0,0 0 0,-1 0 0,0 0 0,0 0 0,0-1 0,-1 0 0,-4 6 0,4-7 0,-1 0 0,1 0 0,-1-1 0,0 0 0,0 0 0,0 0 0,0 0 0,-1-1 0,1 0 0,-1 0 0,1-1 0,-1 1 0,0-1 0,1 0 0,-1-1 0,0 1 0,-8-2 0,-445-5 0,-1134 6-1365,1565 0-5461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0:29:08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24575,'18'322'0,"-10"93"0,-11-242 0,3-81-1365,0-72-5461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0:37:32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1 209 24575,'794'0'0,"-772"-1"0,-1-1 0,30-7 0,14-2 0,-57 10 0,19-1 0,0-2 0,0 0 0,33-11 0,-59 15 0,0-1 0,1 1 0,-1 0 0,1-1 0,-1 1 0,0-1 0,0 0 0,1 0 0,-1 1 0,0-1 0,0 0 0,0 0 0,0 0 0,0 0 0,0 0 0,0 0 0,0 0 0,-1 0 0,1-1 0,0 1 0,-1 0 0,1 0 0,0-1 0,-1 1 0,0-1 0,1 1 0,-1-2 0,0 0 0,0 0 0,-1 1 0,0-1 0,0 1 0,1-1 0,-1 1 0,-1-1 0,1 1 0,0 0 0,-1-1 0,1 1 0,-1 0 0,-2-3 0,-7-6 0,0 0 0,-1 1 0,0 0 0,-15-8 0,-23-10 0,50 28 0,0 0 0,0 0 0,0 0 0,1 0 0,-1 0 0,0 0 0,0 0 0,0 0 0,0 0 0,0 0 0,1-1 0,-1 1 0,0 0 0,0 0 0,0 0 0,0 0 0,0 0 0,0 0 0,0 0 0,0-1 0,1 1 0,-1 0 0,0 0 0,0 0 0,0 0 0,0 0 0,0-1 0,0 1 0,0 0 0,0 0 0,0 0 0,0 0 0,0 0 0,0-1 0,0 1 0,0 0 0,0 0 0,0 0 0,0 0 0,0 0 0,0-1 0,0 1 0,0 0 0,0 0 0,0 0 0,-1 0 0,1 0 0,0-1 0,0 1 0,0 0 0,0 0 0,0 0 0,0 0 0,0 0 0,-1 0 0,1 0 0,0 0 0,0-1 0,0 1 0,0 0 0,0 0 0,0 0 0,-1 0 0,1 0 0,0 0 0,16 1 0,-1 4 0,-1 0 0,0 1 0,-1 0 0,0 1 0,0 0 0,0 2 0,-1-1 0,0 1 0,0 1 0,-1 0 0,14 18 0,-23-26 0,-1 1 0,0-1 0,0 0 0,0 1 0,0-1 0,-1 1 0,1-1 0,-1 1 0,1 0 0,-1-1 0,0 1 0,0-1 0,0 1 0,0 0 0,-1-1 0,1 1 0,-1-1 0,1 1 0,-1-1 0,0 1 0,0-1 0,-2 4 0,-4 6 0,0 0 0,0-1 0,-12 14 0,0-1 0,-38 64-1365,43-70-5461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0:37:33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1 207 24575,'15'15'0,"75"69"0,-78-72 0,-1 0 0,0 0 0,0 1 0,-1 0 0,13 25 0,-16-25 0,0-1 0,1-1 0,1 0 0,-1 0 0,2 0 0,-1-1 0,22 17 0,-29-26 0,0 0 0,-1 0 0,1-1 0,0 1 0,-1 0 0,1-1 0,0 0 0,0 1 0,-1-1 0,1 0 0,0 0 0,0 0 0,0 0 0,0 0 0,-1-1 0,1 1 0,0 0 0,0-1 0,-1 1 0,1-1 0,0 0 0,-1 1 0,1-1 0,0 0 0,-1 0 0,1 0 0,-1 0 0,0-1 0,1 1 0,-1 0 0,0-1 0,0 1 0,0 0 0,2-3 0,5-7 0,-1 1 0,-1-1 0,10-19 0,-14 25 0,123-274 0,-117 258-143,-1-1 0,-1 0-1,5-29 1,-8 35-649,0-3-6034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0:37:33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2 24575,'-12'0'0,"1"-1"0,1 1 0,-1 0 0,1 1 0,-1 1 0,1-1 0,-11 4 0,18-4 0,0 1 0,1-1 0,-1 1 0,0-1 0,1 1 0,-1 0 0,1 0 0,0 0 0,0 0 0,0 0 0,0 0 0,0 1 0,0-1 0,0 1 0,1-1 0,-1 1 0,1 0 0,0-1 0,0 1 0,0 0 0,0 0 0,0 0 0,1 0 0,-1 0 0,1 5 0,-1-4 0,1-1 0,-1 1 0,1-1 0,0 1 0,0-1 0,1 1 0,-1-1 0,1 1 0,-1-1 0,1 1 0,0-1 0,1 1 0,-1-1 0,1 0 0,-1 0 0,1 0 0,0 0 0,0 0 0,3 3 0,1-1 0,0 0 0,1 0 0,-1-1 0,1 0 0,0-1 0,0 1 0,14 3 0,2 3-71,-18-7-47,0 0 1,1 0-1,-1-1 0,1 0 1,0 0-1,0-1 1,0 1-1,-1-1 0,1 0 1,10 0-1,-7-5-6708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0:37:34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24575,'52'-2'0,"-36"0"0,0 1 0,0 1 0,0 0 0,0 1 0,0 1 0,19 5 0,-31-6 0,-1 1 0,1 0 0,-1 1 0,1-1 0,-1 1 0,0 0 0,1 0 0,-2 0 0,1 0 0,0 0 0,0 0 0,-1 1 0,0-1 0,0 1 0,0 0 0,0 0 0,-1 0 0,1 0 0,-1 0 0,0 0 0,0 0 0,0 0 0,-1 0 0,0 1 0,1-1 0,-2 6 0,1 10 0,-1 0 0,0 0 0,-2 1 0,-5 19 0,8-38 0,0-1 0,0 1 0,0-1 0,0 0 0,0 1 0,0-1 0,0 0 0,1 1 0,-1-1 0,0 0 0,1 1 0,-1-1 0,1 0 0,0 0 0,-1 0 0,1 1 0,0-1 0,0 0 0,0 0 0,-1 0 0,1 0 0,0 0 0,1-1 0,-1 1 0,0 0 0,0 0 0,0-1 0,0 1 0,1 0 0,-1-1 0,0 1 0,0-1 0,1 0 0,-1 1 0,0-1 0,1 0 0,-1 0 0,0 0 0,1 0 0,1 0 0,12 1 0,0 0 0,28-3 0,-27 1 0,150-3 0,-164 4-105,0 0 0,1 0 0,-1-1 0,1 0 0,-1 1 0,0-1 0,1 0 0,-1 0 0,0 0 0,0 0 0,0-1 0,3-1 0,5-7-6721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0:37:35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24575,'0'4'0,"4"1"0,6 4 0,0 5 0,7 3 0,5-1 0,2-3 0,5-4 0,1-3 0,1-3 0,-3-2 0,-1-1 0,-1-1 0,-5-4 0,-3-1 0,-4-3 0,-4-5 0,-4 1-8191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0:37:36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0 282 24575,'4'-4'0,"6"-1"0,0-4 0,-1-4 0,-2-4 0,2 1 0,3-1 0,3-1 0,0-2 0,1-2 0,-3 0 0,-3-1 0,1 4 0,-2 0 0,2 5 0,-1 0 0,2-2 0,-2 2-8191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0:37:36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1 295 24575,'2'-7'0,"1"0"0,0 1 0,0-1 0,0 1 0,1 0 0,0 0 0,7-10 0,-5 8 0,11-17-151,2 0-1,0 2 0,1 0 0,1 1 1,1 1-1,1 1 0,1 1 1,33-20-1,-41 30-6674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0:37:36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1 456 24575,'12'0'0,"8"0"0,4-4 0,2-1 0,1 0 0,-4-3 0,-2 0 0,-1-3 0,0 0 0,-3-1 0,-1 1 0,2 2 0,0-1 0,7-2 0,1-4 0,2 1 0,-5 3-8191</inkml:trace>
  <inkml:trace contextRef="#ctx0" brushRef="#br0" timeOffset="1">887 83 24575,'16'0'-9830,"9"0"3277,0-4 11616,0-1-5063,0 0 2817,-1 1-2817,0-3 1719,4-4-1719,1 0 6784,-1-2-6784,-1 0 0,-5 4-8191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0:37:37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24575,'4'0'0,"6"0"0,4 0 0,5 0 0,2 0 0,2 0 0,1 0 0,0 0 0,0 0 0,1 0 0,-2 0 0,-3 0-8191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0:37:37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0 190 24575,'8'0'-9830,"7"0"7396,4 0 7189,3 0-4755,2 0 2133,1 0-2133,0 0 1195,0 0-1195,-1-4 4181,0-1-4181,-4-4 0,-2 0 0,-4-3 0,-4 1-8191</inkml:trace>
  <inkml:trace contextRef="#ctx0" brushRef="#br0" timeOffset="1">886 4 24575,'4'0'-1948,"5"0"1948,6 0 950,3 0-950,38 4 327,15 1-327,2 0 0,-7-1 166,-11-1-166,-10-1 505,-10-1-505,-6-5 0,-4-1 0,29-4 0,5 0-8191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0:29:10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24575,'1429'0'0,"-1426"0"0,0 0 0,1 1 0,-1-1 0,0 1 0,0 0 0,0 0 0,-1 0 0,1 0 0,0 0 0,0 0 0,-1 1 0,1 0 0,0-1 0,-1 1 0,5 4 0,-2 0 0,0 0 0,0 0 0,-1 0 0,1 1 0,-1-1 0,3 9 0,2 7 0,0 1 0,-2 0 0,6 27 0,-7-13 0,0 0 0,-3 0 0,-1 57 0,-18 110 0,0 18 0,16-220-65,0 0 0,0 0 0,0 0 0,-1 0 0,1 0 0,0 0 0,-1 0 0,1 0 0,-1 0 0,1 0 0,-1 0 0,0 0 0,0-1 0,0 1 0,0 0 0,0-1 0,0 1 0,-1 0 0,1-1 0,-3 3 0,-16 9-6761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0:37:38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24575,'4'0'0,"2"4"0,2 2 0,6 3 0,3 1 0,-1 1 0,0 1 0,3 0 0,1 0 0,1-4 0,1-2 0,-3-2-8191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0:37:38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24575,'4'4'0,"1"5"0,4 2 0,1 2 0,1-1 0,0 1 0,2 12 0,-2 4 0,-2-3-8191</inkml:trace>
  <inkml:trace contextRef="#ctx0" brushRef="#br0" timeOffset="1">303 583 24575,'4'0'0,"1"4"0,4 1 0,4 0 0,0 3 0,2 0 0,-2 3 0,21 23 0,4 6-8191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0:37:39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24575,'4'4'-9830,"6"1"3277,0 0 14745</inkml:trace>
  <inkml:trace contextRef="#ctx0" brushRef="#br0" timeOffset="1">303 141 24575,'8'0'0,"3"4"0,2 1 0,5 0 0,-2 3 0,1 4 0,1 0 0,1-2 0,2-3 0,-2-2-8191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0:37:39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24575,'16'4'-9830,"5"5"3277,3 2 11616,1-2-5063,1-2 2817,-5-3-2505</inkml:trace>
  <inkml:trace contextRef="#ctx0" brushRef="#br0" timeOffset="1">537 70 24575,'12'0'-9830,"7"0"3277,6 0 11616,1 0-5063,1 0 2817,-4 0-2505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0:37:40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24575,'4'0'0,"5"0"0,6 0 0,-1 0-8191</inkml:trace>
  <inkml:trace contextRef="#ctx0" brushRef="#br0" timeOffset="1">118 1 24575,'4'0'0,"5"0"0,9 0 0,6 0 0,2 0 0,1 0 0,0 0 0,-1 0 0,-1 0 0,0 0 0,-1 0 0,-5 0-8191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0:37:40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0:37:42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24575,'1'21'0,"2"0"0,1-1 0,11 41 0,0-4 0,6 36 0,37 228 0,-55-284 0,17 295 0,-20 929 0,3-1211 0,2 0 0,3-1 0,24 88 0,-16-79 0,-3 1 0,6 74 0,-10-46 0,2 53 0,-12-38 0,0 2 0,17 136 0,-2-49 0,0 0 0,26 8 0,-38-179-1365,-3-10-5461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0:37:46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1 350 24575,'27'1'0,"51"9"0,21 2 0,981-10 0,-527-4 0,2005 2 0,-1429 0-2676,565 0 3252,-1044 0 279,1251 0 390,-1346 0-1245,-260 2 0,327-5 0,-354-25 0,-118 10 0,-30 5-62,881-69-1721,-298 81 3106,-324 4-801,30-3-592,1465-14-1184,-751 5 2419,-1022 9-1006,559-51-811,-244 9 326,-145 28 1304,-107 4-978,915-13 0,-921 12 0,-36 1 0,471 6 0,-333 6 0,-32-22 0,-214 18 0,97-21-1365,-94 21-5461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0:39:20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0 24575,'-2'33'0,"-2"-1"0,0 0 0,-11 36 0,-8 50 0,-37 233 0,56-329-341,1 0 0,1 0-1,0 30 1,3-28-6485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0:39:22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24575,'15'-1'0,"-1"0"0,0-1 0,17-5 0,34-4 0,19 10 0,140 17 0,-198-14 0,266 2 0,-26-2 0,-264-2 0,-1 0 0,0 0 0,0 0 0,0 1 0,0-1 0,0 0 0,0 0 0,0 1 0,0-1 0,0 1 0,0-1 0,0 1 0,0-1 0,0 1 0,0 0 0,0-1 0,0 1 0,-1 0 0,1 0 0,0-1 0,-1 1 0,1 0 0,0 0 0,0 2 0,5 9 0,-1-1 0,-1 2 0,0-1 0,-1 0 0,0 1 0,1 17 0,5 90 0,-7-77 0,-1-31 0,5 167 0,-7-146 0,0-1 0,-3 0 0,-10 47 0,12-72 0,0 0 0,-1-1 0,1 1 0,-1 0 0,-1-1 0,1 0 0,-1 0 0,0 0 0,-1-1 0,1 1 0,-1-1 0,0 0 0,0 0 0,-8 5 0,3-4 0,0 0 0,0 0 0,-1-1 0,0-1 0,0 0 0,0 0 0,0-1 0,-12 2 0,-6-1 0,1-2 0,-1 0 0,0-2 0,1-2 0,-1 0 0,-34-8 0,-44-6 0,0 5 0,-127 4 0,29 8-1365,185-1-5461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0:29:12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24575,'1585'0'-1365,"-1565"0"-5461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0:39:23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193 990 24575,'-1'4'0,"1"1"0,0 0 0,1 0 0,-1-1 0,1 1 0,0 0 0,0 0 0,0-1 0,1 1 0,-1-1 0,6 9 0,-6-17 0,1-1 0,-1 1 0,0 0 0,0-1 0,0 1 0,0-1 0,-1-4 0,3-450 0,-5 230 0,2 192 0,2 11 0,-2 1 0,-1-1 0,0 1 0,-2 0 0,-1-1 0,-13-42 0,17 67 0,-1 0 0,1 0 0,-1 0 0,0-1 0,1 1 0,-1 0 0,0 0 0,0 0 0,0 0 0,0 0 0,0 0 0,0 1 0,0-1 0,0 0 0,0 0 0,0 1 0,0-1 0,0 1 0,-1-1 0,1 1 0,0-1 0,0 1 0,-1 0 0,1 0 0,0-1 0,0 1 0,-1 0 0,1 0 0,0 0 0,-1 0 0,1 1 0,0-1 0,-1 0 0,1 0 0,0 1 0,0-1 0,0 1 0,-1-1 0,1 1 0,0 0 0,0-1 0,0 1 0,0 0 0,0 0 0,0 0 0,-1 1 0,-9 7 0,1-1 0,1 1 0,-14 17 0,17-20 0,-33 51 0,-4 1 0,80-116 0,-23 38 0,54-67 0,-62 80 0,1-1 0,0 1 0,1 1 0,-1 0 0,1 0 0,1 0 0,-1 1 0,17-7 0,-24 11 0,1 1 0,0-1 0,-1 1 0,1-1 0,0 1 0,0 0 0,0 0 0,-1 0 0,1 0 0,0 0 0,0 0 0,0 1 0,-1-1 0,1 1 0,0-1 0,0 1 0,-1-1 0,1 1 0,-1 0 0,1 0 0,0 0 0,-1 0 0,3 2 0,25 34 0,-22-27 0,105 168-1365,-85-136-5461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0:39:24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331 2 24575,'-20'0'0,"1"-1"0,0 1 0,1 1 0,-1 1 0,-30 6 0,42-6 0,1 1 0,-1-1 0,1 1 0,0 1 0,0-1 0,0 1 0,1 0 0,-1 0 0,1 0 0,0 1 0,0 0 0,1 0 0,-1 0 0,1 0 0,0 1 0,-5 10 0,-5 11 0,0 1 0,2 1 0,1 0 0,2 0 0,1 1 0,1 0 0,1 0 0,2 1 0,1 0 0,1 33 0,3-57 0,0 0 0,0-1 0,1 1 0,0-1 0,1 1 0,-1-1 0,1 0 0,0 0 0,1 0 0,-1 0 0,1-1 0,0 1 0,1-1 0,-1 0 0,1 0 0,0-1 0,1 1 0,8 5 0,-6-4 0,1-1 0,-1 0 0,1 0 0,0-1 0,0 0 0,0 0 0,1-1 0,0-1 0,-1 1 0,1-1 0,0-1 0,11 0 0,-9-2-87,0-1-1,0-1 0,0 0 1,0-1-1,-1 0 0,0-1 1,0 0-1,0 0 0,0-2 1,-1 1-1,0-1 0,13-12 1,-19 16-139,24-18-6600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0:39:26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9 24575,'-23'-5'0,"22"5"0,-1-1 0,0 0 0,0 1 0,1-1 0,-1 1 0,0 0 0,0-1 0,0 1 0,0 0 0,1 0 0,-1 0 0,0 1 0,0-1 0,0 0 0,1 1 0,-1-1 0,0 1 0,0-1 0,1 1 0,-4 2 0,2-1 0,1 0 0,-1 0 0,1 0 0,0 0 0,0 1 0,0-1 0,0 1 0,1 0 0,-1-1 0,1 1 0,-1 0 0,1 0 0,0 0 0,0 0 0,0 0 0,0 0 0,1 0 0,0 0 0,-1 0 0,1 0 0,0 1 0,0-1 0,0 0 0,1 0 0,-1 0 0,1 0 0,0 0 0,0 0 0,1 3 0,1 4 0,0-1 0,1 0 0,0 0 0,1 0 0,0 0 0,0-1 0,13 15 0,-18-21 0,1-1 0,0 1 0,1-1 0,-1 1 0,0-1 0,0 0 0,0 0 0,1 0 0,-1 0 0,1 0 0,-1 0 0,1 0 0,-1 0 0,1 0 0,-1-1 0,1 1 0,0-1 0,-1 1 0,1-1 0,0 0 0,0 1 0,-1-1 0,1 0 0,0 0 0,-1 0 0,1-1 0,0 1 0,0 0 0,-1 0 0,1-1 0,0 1 0,-1-1 0,1 0 0,-1 0 0,1 1 0,-1-1 0,1 0 0,-1 0 0,1 0 0,-1 0 0,0-1 0,1 1 0,-1 0 0,0-1 0,0 1 0,0 0 0,0-1 0,0 1 0,-1-1 0,1 1 0,0-3 0,6-10 0,0 0 0,-2 0 0,0 0 0,4-20 0,-8 32 0,-1 1 0,0 0 0,0-1 0,0 1 0,1 0 0,-1 0 0,1 0 0,-1 0 0,1 0 0,-1-1 0,1 1 0,-1 0 0,1 0 0,0 0 0,0 0 0,0 1 0,-1-1 0,1 0 0,0 0 0,0 0 0,0 1 0,0-1 0,0 0 0,0 1 0,1-1 0,0 0 0,0 1 0,0 0 0,0 0 0,0 1 0,0-1 0,0 0 0,0 1 0,0-1 0,-1 1 0,1-1 0,0 1 0,0 0 0,-1 0 0,1 0 0,2 2 0,6 4 0,0 1 0,-1 0 0,-1 1 0,11 13 0,9 18 0,-24-32 0,1 1 0,1-1 0,-1-1 0,1 1 0,11 9 0,-15-16 0,-1 0 0,1-1 0,0 1 0,0-1 0,-1 1 0,1-1 0,0 0 0,0 1 0,0-1 0,0 0 0,-1 0 0,1-1 0,0 1 0,0 0 0,0 0 0,0-1 0,-1 1 0,1-1 0,0 0 0,-1 1 0,1-1 0,0 0 0,-1 0 0,1 0 0,-1 0 0,1 0 0,1-3 0,42-38 0,-41 38 0,6-7-195,-1 0 0,0 0 0,-1-1 0,0 0 0,-1 0 0,10-23 0,-11 16-6631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0:39:27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24575,'-1'86'0,"3"96"0,-1-173 0,-1-1 0,2 1 0,-1 0 0,1 0 0,1-1 0,0 1 0,0-1 0,0 0 0,1 0 0,0 0 0,1 0 0,0-1 0,6 9 0,-10-16 0,-1 0 0,0 0 0,1 1 0,-1-1 0,0 0 0,1 1 0,-1-1 0,1 0 0,-1 0 0,1 0 0,-1 0 0,1 1 0,-1-1 0,0 0 0,1 0 0,-1 0 0,1 0 0,-1 0 0,1 0 0,-1 0 0,1 0 0,-1 0 0,1 0 0,-1-1 0,1 1 0,-1 0 0,0 0 0,1 0 0,-1-1 0,1 1 0,-1 0 0,0 0 0,1-1 0,-1 1 0,1 0 0,-1-1 0,0 1 0,1 0 0,-1-1 0,0 1 0,0 0 0,1-1 0,-1 1 0,0-1 0,0 1 0,0-1 0,0 1 0,1 0 0,-1-1 0,0 1 0,0-2 0,8-30 0,-7 25 0,3-9 0,0 0 0,1 0 0,1 1 0,1 0 0,13-24 0,-14 31 0,0 0 0,0 0 0,0 1 0,1 0 0,0 0 0,0 1 0,1 0 0,0 0 0,0 1 0,1 0 0,8-4 0,-2 3 0,1 0 0,-1 1 0,1 1 0,0 1 0,0 0 0,0 1 0,32 1 0,-23 0 0,-19 0 14,0 1-1,0-1 0,0 0 0,-1 0 1,1 0-1,0-1 0,0 0 1,8-4-1,-12 4-87,1 1-1,-1-1 1,0 0 0,1 0 0,-1 0-1,0 0 1,0 0 0,0 0 0,-1 0-1,1-1 1,0 1 0,-1-1 0,0 1-1,1-1 1,-1 0 0,0 0 0,0 1-1,-1-1 1,2-4 0,0-12-6752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0:42:44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1625 385 24575,'-8'1'0,"1"1"0,-1 0 0,0 0 0,1 1 0,-1 0 0,1 0 0,-14 8 0,-12 6 0,12-10 0,1-1 0,-1-1 0,0 0 0,0-2 0,-29 2 0,-110-7 0,66-1 0,73 4 0,0-1 0,0-1 0,0-1 0,0-1 0,1-1 0,-1-1 0,1-1 0,0 0 0,1-2 0,0 0 0,-23-13 0,22 8 0,-1 2 0,0 0 0,0 1 0,-1 1 0,0 1 0,0 1 0,-29-5 0,35 8 0,1-1 0,1 0 0,-1-1 0,1-1 0,0 0 0,1-1 0,-1-1 0,-21-17 0,-22-14 0,-8 4 0,-78-31 0,121 57 0,-49-16 0,-14-5 0,58 18-1365,4 2-5461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0:42:44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1 24575,'-23'1'0,"0"1"0,-28 7 0,-39 3 0,88-13 0,-1 1 0,0 0 0,1 1 0,-1-1 0,1 0 0,-1 1 0,1-1 0,-1 1 0,1 0 0,-1 0 0,1 0 0,0 0 0,-1 0 0,1 1 0,0-1 0,0 0 0,0 1 0,0 0 0,0 0 0,0-1 0,-2 5 0,3-4 0,0 1 0,0 0 0,0-1 0,1 1 0,-1 0 0,1 0 0,0 0 0,0 0 0,0 0 0,0-1 0,0 1 0,1 0 0,-1 0 0,1 0 0,-1 0 0,1-1 0,0 1 0,0 0 0,1-1 0,1 4 0,80 137 131,-23-44-1627,-46-74-5330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0:57:50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17593 192 24575,'2'0'0,"-1"0"0,0 1 0,0-1 0,0 1 0,0-1 0,0 1 0,0-1 0,-1 1 0,1 0 0,0 0 0,0-1 0,0 1 0,-1 0 0,1 0 0,0 0 0,-1 0 0,1 0 0,0 0 0,-1 0 0,0 0 0,1 0 0,-1 0 0,1 0 0,-1 0 0,0 0 0,0 0 0,0 2 0,5 36 0,-5-35 0,0 166 0,-3-126 0,3 1 0,1 0 0,2-1 0,15 71 0,-7-57 0,-2-1 0,-3 1 0,-1 64 0,6 67 0,17 77 0,-21 157 0,-10-238 0,3 332 0,-1-495 0,-2 1 0,0-1 0,-12 41 0,8-39 0,1 0 0,-4 47 0,8 25 0,2-37 0,-14 100 0,4-59 0,9-72 0,-2-1 0,-1 1 0,-12 43 0,12-53 0,0 1 0,1 0 0,0 0 0,1 20 0,2-18 0,-2-1 0,-8 39 0,10-57 0,-1 1 0,0-1 0,0 0 0,-1 1 0,1-1 0,0 0 0,-1 0 0,1 0 0,-1 0 0,0 0 0,0 0 0,0 0 0,0-1 0,0 1 0,0-1 0,0 1 0,0-1 0,-1 0 0,1 0 0,0 0 0,-1 0 0,1 0 0,-1 0 0,1-1 0,-1 1 0,1-1 0,-1 0 0,-5 0 0,-6 0 0,-1-1 0,0-1 0,-27-6 0,23 5 0,-181-37 0,160 34 0,-7-1 0,-54-2 0,-516 10 0,585 1 0,0 2 0,1 1 0,0 2 0,-57 19 0,-10 2 0,75-23 0,1 1 0,0 1 0,1 1 0,0 1 0,0 1 0,-34 22 0,25-15 0,0-2 0,-1 0 0,0-2 0,-37 9 0,17-4 0,-128 48 0,131-45 0,-1-3 0,-1-1 0,-82 15 0,67-19 0,22-4 0,0-2 0,-70 4 0,-11-12 0,-89 4 0,178-1 0,-1 2 0,1 2 0,-68 20 0,56-11 0,-1-3 0,-1-2 0,0-2 0,-57 2 0,-202-10 0,144-2 0,16 0 0,-160 4 0,118 22 0,126-14 0,-102 4 0,107-15 0,0 2 0,0 3 0,1 2 0,-106 27 0,128-25 0,0-2 0,0-1 0,-1-1 0,1-2 0,-47-4 0,-60 4 0,110 2 0,-59 15 0,63-11 0,0-2 0,-50 4 0,-138-11 0,-40 2 0,131 17 0,19-2 0,-614-2 0,442-16 0,40 3 0,-597-21 0,518-23 0,-30-2 0,-5 37 0,17 1 0,217-7 0,1-5 0,-153-47 0,-35-6 0,46 8 0,178 40 0,-1 3 0,-1 4 0,-109-7 0,82 16 0,-150-29 0,-105-44 0,41 7 0,129 32 0,-259-40 0,251 45 0,31 4 0,97 18 0,2-3 0,-134-51 0,59 17 0,-227-41 0,282 73 0,40 12 0,-1 2 0,0 2 0,-60 5 0,49 0 0,-1995 0 0,2060-3 0,1 0 0,-1 0 0,1 0 0,-1 0 0,1-1 0,0 1 0,0 0 0,0 0 0,0 0 0,0 0 0,1-1 0,-1 1 0,1 0 0,-1 0 0,1 0 0,1-3 0,0-2 0,6-53 0,-3 0 0,-2 0 0,-8-94 0,-7 74 0,8 54 0,-4-53 0,5 38 0,-2-1 0,-20-77 0,10 52 0,-46-165 0,56 206 0,2-1 0,0 0 0,2-32 0,-3-38 0,-6 40 0,-25-82 0,5 27 0,4 7 0,-29-145 0,34 167 0,15 62 0,0-2 0,-4-31 0,-16-397 0,28 307 0,-4-197 0,2 337 0,0 0 0,0-1 0,-1 1 0,0 0 0,1 0 0,-2 0 0,1-1 0,0 1 0,-1 0 0,0 1 0,0-1 0,0 0 0,0 0 0,-1 1 0,1 0 0,-1-1 0,0 1 0,0 0 0,-5-4 0,6 6 0,0 0 0,0 0 0,0 0 0,0 1 0,0-1 0,0 0 0,0 1 0,0 0 0,0-1 0,0 1 0,0 0 0,0 0 0,0 0 0,0 1 0,0-1 0,0 0 0,-2 1 0,0 1 0,0 0 0,0 0 0,0 0 0,0 0 0,1 0 0,-1 1 0,1-1 0,-1 1 0,1 0 0,-5 6 0,-5 6 0,1 1 0,1 0 0,0 0 0,1 1 0,0 0 0,-7 21 0,17-37 0,-1-1 0,1 1 0,0-1 0,-1 1 0,1-1 0,0 1 0,0 0 0,-1-1 0,1 1 0,0-1 0,0 1 0,0 0 0,-1-1 0,1 1 0,0-1 0,0 1 0,0 0 0,0-1 0,0 1 0,0-1 0,1 1 0,-1 0 0,0-1 0,0 1 0,0-1 0,1 1 0,-1 0 0,0-1 0,0 1 0,1 0 0,15-11 0,17-25 0,23-54 0,-16 22 0,-39 65 0,1-1 0,-1 0 0,1 1 0,0-1 0,0 1 0,0 0 0,1-1 0,-1 1 0,0 0 0,1 1 0,-1-1 0,1 0 0,0 1 0,0-1 0,-1 1 0,1 0 0,0 0 0,0 0 0,0 0 0,0 0 0,1 1 0,-1 0 0,0-1 0,0 1 0,0 0 0,0 0 0,0 1 0,0-1 0,0 1 0,0-1 0,0 1 0,0 0 0,0 0 0,0 1 0,0-1 0,0 1 0,0-1 0,-1 1 0,4 2 0,7 6 0,0 1 0,-1 0 0,0 1 0,-1 0 0,18 25 0,3 3 0,66 66 0,-75-82-1365,-4-2-5461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0:58:00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9087 49 24575,'-1'-2'0,"1"0"0,0 0 0,-1 0 0,0 0 0,1 0 0,-1 0 0,0 0 0,0 0 0,0 0 0,0 1 0,0-1 0,-1 0 0,1 1 0,-1-1 0,1 1 0,-1-1 0,1 1 0,-1 0 0,0-1 0,1 1 0,-1 0 0,0 0 0,0 0 0,0 1 0,0-1 0,0 0 0,0 1 0,0-1 0,0 1 0,-4-1 0,-10-1 0,0 0 0,-32 0 0,31 2 0,-40 2 0,-1 2 0,-93 18 0,50-5 0,32-11 0,-134-6 0,91-2 0,26 0 0,44 0 0,-1 2 0,0 1 0,1 2 0,-73 16 0,112-18 0,0 0 0,1 1 0,-1-1 0,0 1 0,1-1 0,0 1 0,-1 0 0,1 0 0,0 1 0,0-1 0,0 0 0,0 0 0,0 1 0,1 0 0,-1-1 0,1 1 0,0 0 0,-1-1 0,1 1 0,1 0 0,-1 0 0,0 0 0,1 0 0,-1 0 0,1 5 0,-2 12 0,2 0 0,3 37 0,-2-26 0,5 1250 0,-9-699 0,3-574 0,1 7 0,-2 0 0,1 1 0,-2-1 0,0 0 0,-5 16 0,6-28 0,0 1 0,0-1 0,0 0 0,-1 0 0,0 0 0,1 0 0,-1 0 0,-1 0 0,1 0 0,0 0 0,-1-1 0,1 1 0,-1-1 0,0 0 0,1 0 0,-1 0 0,0 0 0,-1 0 0,1-1 0,0 1 0,0-1 0,-1 0 0,1 0 0,0 0 0,-1 0 0,1-1 0,-5 1 0,-16-1 0,1-2 0,0 0 0,-1-1 0,1-2 0,1 0 0,-39-15 0,-24-4 0,6 8 0,0 3 0,-91-2 0,-161 11 0,245 5 0,-211 1 0,-363-3 0,551-7 0,-155-32 0,154 21 0,-145-9 0,-258 27 0,225 4 0,-1501-3 0,1747 3 0,1 1 0,-78 20 0,35-6 0,-27 0 0,-1-4 0,-180-1 0,218-11 0,-125 20 0,121-11 0,-107 2 0,43-16 0,-154 4 0,268 3 0,-1 1 0,1 2 0,-48 16 0,-3 1 0,24-9-273,-1-2 0,0-3 0,-1-2 0,-65 1 0,102-10-6553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0:58:02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24575,'0'4'0,"0"5"0,0 6 0,0 3 0,0 7 0,0 3 0,0 1 0,0 0 0,0-2 0,0-2 0,-4-4 0,-1-2 0,0-4-8191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0:58:03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24575,'0'4'0,"0"6"0,0 4 0,0 4 0,0 3 0,0 2 0,0 1 0,0 1 0,0-1 0,0 0 0,0 0 0,0-4-8191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0:29:15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24575,'1'0'0,"1"1"0,-1 0 0,1 0 0,-1 0 0,1 0 0,-1 0 0,0 0 0,1 0 0,-1 0 0,0 0 0,0 1 0,0-1 0,0 0 0,0 1 0,0-1 0,0 1 0,0-1 0,-1 1 0,1 0 0,0 2 0,12 36 0,-6 2 0,-2 1 0,-1 0 0,-3 0 0,-5 56 0,1 7 0,3 399-1365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0:58:05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24575,'0'4'0,"0"5"0,0 5 0,0 5 0,0 2 0,4-2 0,2 0 0,-1 0 0,-1-3-8191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0:58:08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51 24575,'-6'0'0,"1"0"0,-1 0 0,0 0 0,1 0 0,-1 1 0,0 0 0,1 1 0,-1-1 0,1 1 0,0 0 0,-1 0 0,1 0 0,0 1 0,0 0 0,1 0 0,-1 0 0,0 1 0,1-1 0,0 1 0,0 0 0,0 1 0,1-1 0,-1 1 0,1-1 0,0 1 0,0 0 0,0 0 0,1 0 0,0 0 0,0 1 0,0-1 0,1 1 0,0-1 0,0 1 0,0 0 0,1-1 0,0 12 0,-1 6 0,-1-6 0,1-1 0,1 0 0,1 1 0,0-1 0,1 0 0,6 24 0,-6-37 0,0-1 0,0 1 0,0-1 0,0 1 0,0-1 0,1 0 0,-1 0 0,1 0 0,0 0 0,-1 0 0,1-1 0,0 1 0,0-1 0,0 0 0,0 0 0,0 0 0,0 0 0,1-1 0,-1 1 0,0-1 0,0 0 0,1 0 0,3 0 0,13 0 0,0 0 0,25-5 0,-44 5 0,3-1 0,0 1 0,-1-1 0,0 0 0,1 0 0,-1 0 0,1 0 0,-1-1 0,0 1 0,0-1 0,0 0 0,0 0 0,0 0 0,0 0 0,-1-1 0,1 1 0,-1-1 0,1 1 0,-1-1 0,0 0 0,0 0 0,0 0 0,-1 0 0,1 0 0,-1 0 0,1-1 0,-1 1 0,0-1 0,1-4 0,0-9 0,0-1 0,-1 1 0,-1 0 0,-3-31 0,0 5 0,3 22 0,0 10 0,0 0 0,-1-1 0,0 1 0,0-1 0,-5-15 0,5 25 0,0-1 0,0 1 0,0-1 0,-1 1 0,1-1 0,-1 1 0,1 0 0,-1-1 0,0 1 0,0 0 0,0 0 0,0 0 0,0 1 0,0-1 0,-1 0 0,1 1 0,-1-1 0,1 1 0,-1 0 0,1 0 0,-1 0 0,0 0 0,1 1 0,-1-1 0,0 0 0,0 1 0,-2 0 0,-17-1-1365,2 1-5461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0:58:10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 27 24575,'-2'0'0,"-15"0"0,1 0 0,-28 5 0,38-4 0,0 1 0,0 0 0,1 0 0,-1 0 0,0 1 0,1-1 0,0 1 0,0 1 0,0-1 0,-8 8 0,-19 16 0,26-23 0,0 0 0,1 0 0,-1 1 0,1 0 0,0 0 0,0 0 0,1 0 0,-1 1 0,1 0 0,1 0 0,-1 0 0,1 0 0,0 0 0,0 1 0,1-1 0,0 1 0,0 0 0,0 0 0,0 11 0,1-7 0,0 1 0,1-1 0,0 0 0,1 0 0,1 1 0,0-1 0,4 15 0,-4-20 0,1-1 0,-1 1 0,1-1 0,1 1 0,-1-1 0,1 0 0,-1 0 0,2-1 0,-1 1 0,0-1 0,1 0 0,0 0 0,0 0 0,0-1 0,6 4 0,5 2 0,9 6 0,51 21 0,-70-34 0,0 0 0,0 1 0,1-2 0,-1 1 0,1-1 0,-1 0 0,1-1 0,0 1 0,-1-1 0,1 0 0,0-1 0,-1 0 0,1 0 0,6-2 0,-10 1 0,0 1 0,0-1 0,-1 0 0,1 1 0,-1-1 0,1-1 0,-1 1 0,0 0 0,0 0 0,0-1 0,0 0 0,0 1 0,0-1 0,-1 0 0,1 0 0,-1 1 0,2-7 0,13-60 0,-9 34 0,2 4 0,-3 14 0,-2 0 0,0 0 0,2-20 0,-6 33 0,1-1 0,-1 0 0,-1 1 0,1-1 0,-1 0 0,1 1 0,-1-1 0,0 1 0,-1-1 0,1 1 0,-1 0 0,0-1 0,0 1 0,0 0 0,-1 0 0,-4-6 0,-18-20-114,15 18 175,0 0-1,0 1 1,-15-13 0,20 21-176,1 0 0,-1 0 0,0 0 0,0 0 0,0 1 0,0 0 0,0 0 0,0 0 1,-1 1-1,1-1 0,0 1 0,-11 0 0,-3 1-6711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0:57:54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2609 0 24575,'-55'1'0,"-87"13"0,45-5 0,-191-6 0,141-6 0,-89 1 0,-246 5 0,373 8 0,62-5 0,-53 0 0,-13-8 0,-150 4 0,-202 21 0,420-23-1365,26 0-5461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0:57:54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1 24575,'-3'0'0,"1"1"0,-1-1 0,1 1 0,-1 0 0,1 0 0,-1 0 0,1 0 0,-1 0 0,1 1 0,0-1 0,0 1 0,0 0 0,0-1 0,0 1 0,0 0 0,0 0 0,1 0 0,-1 0 0,-2 5 0,-24 48 0,25-48 0,-13 24 0,-37 55 0,15-26 0,20-36 0,14-19 0,1 0 0,-1-1 0,1 1 0,0 1 0,0-1 0,-3 11 0,5-14 0,1-1 0,0 1 0,0 0 0,0-1 0,0 1 0,0 0 0,0 0 0,1-1 0,-1 1 0,0 0 0,1-1 0,-1 1 0,1-1 0,0 1 0,0-1 0,0 1 0,-1-1 0,1 1 0,0-1 0,1 0 0,-1 1 0,0-1 0,0 0 0,0 0 0,1 0 0,-1 0 0,1 0 0,2 1 0,25 16 0,-1 1 0,0 1 0,-2 1 0,-1 1 0,0 2 0,-2 0 0,22 30 0,-5 3-1365,2 7-5461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0:58:13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233 150 24575,'-1'-4'0,"0"0"0,-1 0 0,1 0 0,-1 0 0,1 0 0,-1 0 0,-1 1 0,1-1 0,0 1 0,-1-1 0,0 1 0,1 0 0,-1 0 0,-1 0 0,1 0 0,0 1 0,-1-1 0,1 1 0,-6-3 0,-2-2 0,0 1 0,-1 0 0,0 1 0,0 0 0,-14-4 0,23 9 0,1 0 0,0-1 0,0 1 0,0 0 0,-1 0 0,1 0 0,0 0 0,0 0 0,0 1 0,-1-1 0,1 1 0,0 0 0,0-1 0,0 1 0,0 0 0,0 0 0,0 0 0,0 0 0,0 1 0,-2 1 0,0 1 0,1 0 0,-1 0 0,1 0 0,0 0 0,0 1 0,0-1 0,1 1 0,-4 8 0,3-3 0,0-1 0,0 1 0,1 0 0,0 0 0,0 0 0,1 0 0,1 0 0,1 20 0,0-24 0,1 0 0,0 0 0,0 0 0,0-1 0,1 1 0,0-1 0,0 1 0,0-1 0,1 0 0,0 0 0,0 0 0,0-1 0,1 1 0,-1-1 0,1 0 0,0 0 0,0-1 0,0 1 0,1-1 0,11 4 0,-6-2 0,1-1 0,0 0 0,0-1 0,0 0 0,0-1 0,0-1 0,1 0 0,-1 0 0,21-3 0,-31 2 0,1-1 0,-1 1 0,0-1 0,1 1 0,-1-1 0,0 0 0,1 0 0,-1 0 0,0-1 0,0 1 0,0 0 0,0-1 0,0 1 0,0-1 0,0 0 0,-1 0 0,1 1 0,-1-1 0,1 0 0,-1 0 0,0-1 0,0 1 0,0 0 0,0 0 0,0-1 0,0 1 0,0 0 0,-1-1 0,1-4 0,1-7 0,-1-1 0,0 1 0,-2-1 0,-1-15 0,0 2 0,2 16 20,-1 0 0,0-1 0,-1 1 0,0 1 0,-6-18 0,6 23-126,0 1 0,-1 0 0,0 0 0,0 0 0,0 0 0,0 0-1,-1 1 1,0-1 0,0 1 0,0 0 0,-1 0 0,1 1 0,-8-6 0,-7-2-6720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0:58:14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24575,'0'4'0,"0"5"0,0 5 0,0 4 0,0 4 0,0 1 0,0 1 0,0 0 0,0 0 0,4-4 0,1-1 0,0 0 0,-1-4-8191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0:58:17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24575,'0'-4'0,"0"2"0,0 6 0,0 7 0,0 4 0,0 5 0,0 2 0,0 1 0,0 1 0,4 1 0,1-1 0,4 0 0,0 0 0,-1 0 0,-2-4-8191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0:58:18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24575,'4'1'0,"0"0"0,1 0 0,-1 0 0,0 0 0,0 1 0,0 0 0,0 0 0,0 0 0,-1 0 0,1 0 0,-1 1 0,1 0 0,-1 0 0,0 0 0,0 0 0,5 6 0,-1-1 0,-1 0 0,-1 1 0,1-1 0,-1 1 0,-1 0 0,5 12 0,32 84 0,-24-66 0,16 56 0,-29-78-341,-1 1 0,-1 0-1,-1 35 1,-1-29-6485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0:58:20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41 24575,'-13'0'0,"-4"0"0,0 0 0,0 1 0,0 0 0,1 1 0,-23 7 0,35-8 0,0 1 0,0-1 0,0 1 0,0 0 0,0 1 0,0-1 0,0 1 0,1 0 0,-1 0 0,1 0 0,0 0 0,0 0 0,0 1 0,0-1 0,1 1 0,-1 0 0,1 0 0,0 0 0,0 0 0,1 0 0,-1 0 0,1 1 0,0-1 0,-1 9 0,1-6 0,0 1 0,1 0 0,0-1 0,0 1 0,0 0 0,1-1 0,1 1 0,-1 0 0,1-1 0,1 0 0,-1 1 0,6 9 0,-1-4 0,1 1 0,1-2 0,0 1 0,0-1 0,17 15 0,-20-21 0,0-1 0,1 1 0,-1-1 0,1 0 0,1 0 0,-1-1 0,1 0 0,-1-1 0,16 6 0,-19-8 0,0 0 0,0-1 0,0 1 0,0-1 0,0 1 0,0-1 0,0 0 0,0 0 0,0-1 0,-1 1 0,1-1 0,0 0 0,0 0 0,0-1 0,0 1 0,-1-1 0,1 1 0,-1-1 0,1 0 0,-1 0 0,0-1 0,5-3 0,2-4 0,73-76 0,-80 82 0,-1-1 0,1 1 0,-1-1 0,1 1 0,-1-1 0,-1 0 0,1 1 0,-1-1 0,1 0 0,-2 0 0,1 0 0,0 0 0,-1 0 0,0-1 0,0 1 0,-1 0 0,1 0 0,-1 0 0,0 0 0,-3-8 0,1 4 0,0 0 0,-1 1 0,0 0 0,-1-1 0,0 1 0,0 1 0,0-1 0,-1 1 0,0 0 0,-10-8 0,9 8-110,-7-5-308,0 0-1,-29-18 1,24 20-6408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0:29:20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24575,'99'1'0,"109"-3"0,-126-9 0,-48 6 0,57-2 0,559 8 0,-638-2 0,-1 1 0,0-2 0,0 1 0,0-2 0,-1 1 0,1-2 0,17-6 0,-28 9 0,1 1 0,0 0 0,0-1 0,0 1 0,0 0 0,0 0 0,0-1 0,0 1 0,0 0 0,0 0 0,0 0 0,0 0 0,0 0 0,0 0 0,0 0 0,0 1 0,-1-1 0,1 0 0,0 1 0,0-1 0,0 0 0,0 1 0,0-1 0,0 1 0,-1-1 0,1 1 0,0-1 0,1 2 0,-1 0 0,1 1 0,-1-1 0,0 0 0,1 1 0,-1-1 0,0 1 0,-1 0 0,1-1 0,0 1 0,0 4 0,0 11 0,0 0 0,-2 29 0,0-34 0,2 100 0,19 132 0,2 84 0,-22-193-1365,0-116-5461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0:58:27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24575,'-4'0'0,"-1"4"0,0 5 0,1 5 0,1 5 0,1 2 0,1 2 0,1 1 0,0 0 0,0 0 0,0 0 0,0 4 0,1-3-8191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0:58:28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 24575,'-4'38'-195,"-1"0"0,-1 0 0,-3 0 0,-1-1 0,-1-1 0,-23 49 0,27-68-6631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0:29:23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24575,'63'0'0,"54"1"0,128-16 0,-148 7 0,127 5 0,-120 4 0,-84 1 0,0 1 0,0 0 0,0 1 0,0 2 0,36 14 0,-17-6 0,-4-1 0,-23-8 0,1 0 0,-1-1 0,1 0 0,18 2 0,-17-4-105,1-1 0,-1 0 0,0-1 0,0 0 0,0-1 0,1-1 0,-1 0 0,0-1 0,-1-1 0,1 0 0,-1-1 0,19-8 0,-11 0-6721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0:29:39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24575,'35'2'0,"49"8"0,-48-4 0,47 0 0,403-6-1365,-465 0-5461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0:29:40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24575,'10'1'0,"-1"0"0,0 1 0,0 1 0,0-1 0,0 1 0,0 1 0,0 0 0,-1 0 0,0 1 0,1 0 0,-2 0 0,1 1 0,9 8 0,-5-4 0,1-1 0,0 0 0,28 14 0,-22-15 0,0 2 0,-1 0 0,19 14 0,-36-22 0,1-1 0,0 1 0,-1 0 0,1 0 0,-1 0 0,0 0 0,0 0 0,0 1 0,0-1 0,0 0 0,0 0 0,0 1 0,-1-1 0,1 0 0,-1 1 0,1-1 0,-1 1 0,0-1 0,0 1 0,0-1 0,-1 0 0,1 1 0,-1-1 0,1 1 0,-1-1 0,-1 4 0,-3 10 0,-1-1 0,-15 27 0,16-32 0,-8 15-273,0 0 0,-2 0 0,-1-2 0,-28 34 0,29-42-6553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0:29:27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24575,'0'47'0,"2"-1"0,11 67 0,-8-76 0,-1 1 0,-2 43 0,-3-49 0,2 0 0,2 0 0,10 52 0,-1-23-44,-3 0 0,-2 0 0,-4 1 0,-4 81 0,-1-45-1101,2-78-5681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0:28:58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0 131 24575,'37'-3'0,"0"-1"0,0-2 0,-1-1 0,58-20 0,-56 14 0,1 3 0,0 1 0,74-7 0,12 18-49,30-2 194,-134-2-389,0 0 1,0-1-1,-1-1 1,0-1-1,25-10 1,-28 8-6583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0:29:29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0 243 24575,'53'0'0,"2"2"0,-1-4 0,84-12 0,29-19 0,-159 31 0,0 0 0,0-1 0,0 0 0,-1 0 0,1-1 0,-1 0 0,10-7 0,-10 6 0,1 0 0,0 1 0,0 0 0,0 0 0,0 0 0,15-3 0,58-4 0,-55 8 0,0-1 0,0-1 0,0-1 0,36-13 0,-23 3 0,0 3 0,1 1 0,1 1 0,0 3 0,0 1 0,1 2 0,62 1 0,-73 1 0,2-1 0,-32 4 0,0 1 0,1-1 0,-1 0 0,0 1 0,0-1 0,0 0 0,1 1 0,-1-1 0,0 1 0,0 0 0,0-1 0,0 1 0,0 0 0,0 0 0,0-1 0,0 1 0,-1 0 0,1 0 0,0 0 0,0 0 0,-1 0 0,2 3 0,4 13 0,0 1 0,-2 1 0,0-1 0,-1 1 0,0-1 0,-2 1 0,0 0 0,-1 0 0,-3 19 0,1-9 0,2 1 0,7 54 0,-6-78 0,14 72 0,-4 2 0,2 97 0,-11-155-11,0 0-1,1-1 0,1 1 1,7 21-1,0 1-1295,-5-16-5519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0:29:30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93 24575,'221'3'0,"237"-7"0,-325-5 0,137-5 0,-214 16-119,-18-1 244,70-5 0,-97 2-261,0 0 0,0 0 0,-1-1 0,1 0 0,-1-1 0,1 0 0,-1-1 0,-1 0 0,1 0 0,16-13 0,-10 4-6690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0:29:42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24575,'804'0'0,"-740"-4"-1365,-42-1-5461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0:29:42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 24575,'2'0'0,"0"1"0,1-1 0,-1 1 0,0 0 0,0-1 0,0 1 0,0 0 0,0 0 0,0 1 0,0-1 0,0 0 0,0 1 0,0-1 0,0 1 0,1 2 0,26 31 0,-18-21 0,1-1 0,1-1 0,0 0 0,1-1 0,26 16 0,33 27 0,-68-49 0,1 1 0,-1 0 0,0 0 0,0 0 0,0 1 0,-1 0 0,0 0 0,0 0 0,3 9 0,-7-14 0,1 0 0,-1 1 0,0-1 0,1 0 0,-1 0 0,0 0 0,-1 0 0,1 1 0,0-1 0,-1 0 0,1 0 0,-1 0 0,1 0 0,-1 0 0,0 0 0,0 0 0,0 0 0,0 0 0,0 0 0,-1 0 0,1-1 0,0 1 0,-3 1 0,-43 37 0,28-26 0,-65 57-64,-158 120-1237,212-172-5525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0:31:33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 24575,'0'0'0,"-1"0"0,0 1 0,0-1 0,0 0 0,0 1 0,1-1 0,-1 0 0,0 1 0,0 0 0,1-1 0,-1 1 0,0-1 0,1 1 0,-1 0 0,1-1 0,-1 1 0,1 0 0,-1 0 0,1-1 0,-1 1 0,1 0 0,0 0 0,-1 0 0,1-1 0,0 1 0,0 0 0,-1 2 0,-3 28 0,4-26 0,-4 249 37,5-142-1439,-1-92-5424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0:31:33.9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24575,'0'4'0,"0"5"0,0 6 0,0 3 0,0 3 0,0 2 0,0 1 0,0 0 0,0 1 0,0-1 0,0 4 0,0 1 0,0-1 0,0 0 0,0-2 0,0-1 0,0-1 0,0-4-8191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0:31:34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24575,'0'421'-1365,"0"-401"-5461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0:31:33.0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24575,'-1'40'0,"2"0"0,1 1 0,2-1 0,2 0 0,1-1 0,2 1 0,18 46 0,-18-60 0,-1 0 0,-2 1 0,-1-1 0,-1 1 0,1 35 0,-2-23 0,11 57 0,44 79 0,-51-146-455,-1 0 0,3 47 0,-8-54-6371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0:31:35.5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24575,'1'0'0,"0"0"0,0 1 0,0-1 0,0 1 0,0-1 0,-1 1 0,1 0 0,0-1 0,0 1 0,0 0 0,0 0 0,-1-1 0,1 1 0,0 0 0,-1 0 0,1 0 0,0 0 0,-1 0 0,1 0 0,-1 0 0,0 0 0,1 0 0,-1 0 0,0 0 0,0 0 0,1 0 0,-1 2 0,4 35 0,-4-33 0,2 30 0,-1-7 0,1 0 0,8 34 0,-5-26-29,-1 0-1,-1 0 1,-5 63 0,1-36-1219,1-42-5578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0:31:35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24575,'0'4'0,"0"5"0,0 5 0,0 9 0,0 3 0,0 2 0,4-4 0,1-2 0,1-1 0,-2 0 0,-1-4-8191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0:28:59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72 24575,'49'10'0,"-7"0"0,240-5 0,-154-7 0,-88-1 27,0-1 0,-1-2-1,1-2 1,55-19 0,-48 13-527,0 2 1,61-7-1,-87 17-6326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0:31:37.8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0 281 24575,'219'2'0,"233"-4"0,-48-45 0,-258 25 0,171-3 0,425 24 0,-328 3 0,-359-5 0,107-20 0,-96 12 0,11-4 0,-1-3 0,112-43 0,-149 48 15,2 2 0,-1 2-1,1 1 1,54-2 0,167 5-549,-176 6-371,-57-1-5921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0:31:38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 24575,'149'-12'0,"-103"7"0,81-1 0,-121 7 0,1 0 0,-1 0 0,1 1 0,-1 0 0,0 0 0,0 0 0,0 1 0,0 0 0,0 0 0,0 0 0,5 5 0,57 52 0,-40-34 0,-27-25 0,0 0 0,0-1 0,0 1 0,0 0 0,0 0 0,0 0 0,0 0 0,0 0 0,0 0 0,0 0 0,0 0 0,-1 0 0,1 0 0,0 0 0,-1 0 0,1 0 0,-1 1 0,0-1 0,1 0 0,-1 0 0,0 1 0,1-1 0,-1 0 0,0 1 0,0-1 0,0 0 0,0 1 0,-1-1 0,1 0 0,0 0 0,0 1 0,-1 1 0,-2 0 0,-1 1 0,1-1 0,0 0 0,-1 0 0,0-1 0,1 1 0,-1-1 0,-5 3 0,-18 12 0,-251 166-1365,251-165-5461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0:31:40.0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195 1 24575,'-2'11'0,"0"-1"0,-1 1 0,0-1 0,-1 0 0,0 0 0,0 0 0,-1-1 0,-1 1 0,0-1 0,-9 12 0,-17 31 0,26-42 0,-1 0 0,1-1 0,-1 0 0,-1 0 0,-16 15 0,-21 26 0,44-49 0,1 0 0,-1 0 0,0 0 0,1 1 0,-1-1 0,1 0 0,0 1 0,-1-1 0,1 0 0,0 1 0,0-1 0,0 0 0,0 1 0,0-1 0,0 0 0,0 1 0,1-1 0,-1 0 0,0 0 0,1 1 0,-1-1 0,1 0 0,-1 0 0,1 1 0,0-1 0,-1 0 0,1 0 0,0 0 0,0 0 0,0 0 0,0 0 0,0 0 0,0 0 0,0 0 0,0-1 0,0 1 0,0 0 0,0-1 0,1 1 0,-1-1 0,0 1 0,2 0 0,11 5 0,0-1 0,0 0 0,17 3 0,-12-2 0,21 6-273,0 3 0,-2 1 0,0 1 0,44 28 0,-59-29-6553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0:31:40.7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24575,'4'0'0,"5"-4"0,5-2 0,4 1 0,4 1 0,1 5 0,5 3 0,1 0 0,4 0 0,1-2 0,-2 0 0,-3 4 0,-1 3 0,-7 6 0,-2-1 0,-4 1 0,-5-1-8191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0:31:41.2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163 1 24575,'-2'12'0,"0"0"0,0 0 0,-1-1 0,0 1 0,-1-1 0,-1 0 0,0 0 0,0 0 0,-1 0 0,0-1 0,-10 12 0,7-10 0,1 1 0,1 0 0,-1 1 0,2-1 0,0 2 0,-5 17 0,-34 152-1365,42-164-5461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0:31:46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24575,'0'54'0,"-2"-17"0,3 0 0,0 0 0,13 65 0,10 36 0,-20-119-1365,-1-2-5461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0:31:47.7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80 24575,'1096'0'0,"-1072"2"0,0 1 0,0 1 0,0 1 0,26 9 0,6 2 0,-1-5 0,1-3 0,83 4 0,115-14 0,-94 0 0,-89 3 0,-38 1 0,1-2 0,0 0 0,-1-3 0,1-1 0,46-11 0,-46 6 0,0 2 0,0 1 0,1 2 0,-1 1 0,57 3 0,-47-2 24,0-1 0,-1-2 0,50-11 1,129-43-905,-184 48 298,-15 4-6244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0:31:48.3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24575,'-2'122'0,"5"130"0,5-211-1365,-3-21-5461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0:31:50.4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47 24575,'43'-3'0,"0"-1"0,56-14 0,-89 16 0,15-6 0,-20 6 0,-1 1 0,0-1 0,1 0 0,-1 1 0,1 0 0,0 0 0,-1 1 0,1-1 0,0 1 0,-1 0 0,1 0 0,0 0 0,5 2 0,-10-1 0,1-1 0,0 1 0,-1 0 0,1 0 0,-1 0 0,1 1 0,-1-1 0,1 0 0,-1 0 0,0 0 0,1 0 0,-1 0 0,0 0 0,0 1 0,0-1 0,0 0 0,0 0 0,0 0 0,0 0 0,0 0 0,-1 1 0,1-1 0,0 0 0,-1 0 0,1 0 0,-1 0 0,1 0 0,-1 0 0,0 2 0,-23 39 0,16-29 0,-6 10 0,0-1 0,-28 32 0,-2 3 0,44-57 0,0 1 0,-1-1 0,1 1 0,0-1 0,0 1 0,0-1 0,0 0 0,0 1 0,0-1 0,0 1 0,1-1 0,-1 1 0,0-1 0,0 1 0,0-1 0,0 0 0,0 1 0,1-1 0,-1 1 0,0-1 0,0 0 0,1 1 0,-1-1 0,0 0 0,1 1 0,-1-1 0,0 0 0,1 1 0,-1-1 0,0 0 0,1 0 0,-1 0 0,1 1 0,-1-1 0,0 0 0,1 0 0,-1 0 0,1 0 0,-1 0 0,1 0 0,-1 1 0,1-1 0,-1 0 0,0-1 0,1 1 0,-1 0 0,1 0 0,-1 0 0,1 0 0,-1 0 0,1 0 0,32 1 0,-30-1 0,58-2-1365,-32 1-5461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9T10:31:58.24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1 137,'4'0,"5"4,2 5,2 2,3 2,-1 3,-3 3,0-2,2 4,-1 3,1-3,-2-1,1 0,3 0,-3 1,-2 1,0 1,-1 0,-3 0,2-3,3-6,-1-9,-1-9,-4-8,2-2,0-2,-2-3,2-2,4 2,0 1,-3 0,-2-2,-2-1,1 3,0 1,-1-1,-1-2,-2 0,-1-2,4 4,0 0,0-1,-1 0,-2-2,0-1,-1 0,-1-1,0-1,0 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0:29:00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1 131 24575,'112'-5'0,"-1"-5"0,0-4 0,181-49 0,-173 33-1365,-87 21-5461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0:29:37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1 119 24575,'0'-2'0,"0"-1"0,1 1 0,-1-1 0,1 1 0,0-1 0,0 1 0,0 0 0,0-1 0,0 1 0,0 0 0,0 0 0,1 0 0,-1 0 0,1 0 0,-1 0 0,1 0 0,0 1 0,0-1 0,0 1 0,0-1 0,0 1 0,0-1 0,0 1 0,1 0 0,2-1 0,7-3 0,1 1 0,1 0 0,18-4 0,-8 3 0,4-1 0,52-5 0,14-3 0,-32 5-624,89 8-6409,-79 2 7906,-52 0 473,0 0-1,-1 2 0,22 5 0,53 18 275,1 1-3202,-75-23-5244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0:29:38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24575,'1'6'0,"1"-1"0,0 1 0,0 0 0,1-1 0,0 0 0,0 0 0,0 0 0,0 0 0,1 0 0,6 6 0,3 6 0,-8-10 0,14 20 0,2 0 0,26 27 0,-43-50 0,0 0 0,0 0 0,0 1 0,-1-1 0,0 1 0,0-1 0,0 1 0,0 0 0,-1 0 0,1 1 0,-1-1 0,-1 0 0,1 1 0,-1-1 0,0 1 0,0 0 0,-1-1 0,1 1 0,-1 0 0,-1-1 0,1 1 0,-1 0 0,0-1 0,-2 10 0,-5 4 0,0-1 0,-1 1 0,-1-2 0,-1 1 0,-19 23 0,16-21 0,0 7 59,12-23-237,1 0 0,-1-1 0,0 1 0,0 0 0,-1-1 0,1 1 0,-6 5 0,-3-1-6648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0:32:02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24575,'3'2'0,"-1"0"0,1 0 0,0 0 0,-1 1 0,1-1 0,-1 1 0,0 0 0,0 0 0,0 0 0,0 0 0,0 0 0,-1 0 0,1 1 0,-1-1 0,1 4 0,5 8 0,24 33 0,-12-18 0,23 46 0,-37-66 0,0-1 0,1 0 0,0-1 0,10 11 0,-9-11 0,0 0 0,-1 1 0,0 0 0,8 15 0,-10-14 0,13 27 0,-16-35 0,0-1 0,0 1 0,0 0 0,0-1 0,0 1 0,0-1 0,0 0 0,0 1 0,1-1 0,-1 0 0,1 0 0,-1 0 0,1 0 0,-1 0 0,1 0 0,2 1 0,-3-2 0,1 0 0,-1-1 0,0 1 0,0 0 0,1-1 0,-1 0 0,0 1 0,0-1 0,0 0 0,0 1 0,0-1 0,0 0 0,0 0 0,0 0 0,0 0 0,0 0 0,-1 0 0,1 0 0,0 0 0,-1 0 0,1 0 0,0 0 0,0-3 0,14-34 0,-12 32 0,6-25 0,-1 0 0,9-64 0,-13 63 0,1 1 0,2 0 0,12-36 0,-8 41-1365,-3 6-5461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0:32:03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20 24575,'-46'-10'0,"40"8"0,-1 0 0,1 0 0,0 1 0,0 0 0,-1 0 0,1 1 0,-8 0 0,12 0 0,1 0 0,-1 1 0,0-1 0,0 1 0,0 0 0,1 0 0,-1 0 0,0 0 0,1 0 0,-1 0 0,1 0 0,-1 0 0,1 1 0,0-1 0,-1 0 0,1 1 0,0-1 0,0 1 0,0 0 0,0-1 0,0 1 0,1 0 0,-1-1 0,0 1 0,1 0 0,-1 0 0,1 0 0,0 0 0,-1 2 0,-3 28 0,1 0 0,2 0 0,5 64 0,1-4 0,-6-64 0,0-20 0,1 1 0,0-1 0,0 1 0,1-1 0,0 1 0,4 15 0,-4-21 0,1-1 0,-1 1 0,0-1 0,1 0 0,0 0 0,-1 0 0,1 0 0,0 0 0,0 0 0,0 0 0,0-1 0,0 1 0,1-1 0,-1 1 0,0-1 0,1 0 0,-1 0 0,1 0 0,0 0 0,-1 0 0,1-1 0,-1 1 0,1-1 0,0 0 0,-1 0 0,6 0 0,13 1-341,1 0 0,-1-2-1,40-6 1,-39 1-6485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0:32:04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1 24575,'-4'3'0,"0"0"0,1 0 0,-1 0 0,1 1 0,0-1 0,0 1 0,0 0 0,0 0 0,1 0 0,-3 5 0,-4 5 0,8-13 0,-11 13 0,2 1 0,0 0 0,-9 19 0,17-30 0,1 0 0,-1 0 0,1 0 0,0 0 0,0 1 0,0-1 0,0 0 0,1 8 0,0-11 0,0 1 0,0 0 0,0 0 0,1-1 0,-1 1 0,1 0 0,-1-1 0,1 1 0,0-1 0,0 1 0,-1-1 0,1 1 0,0-1 0,0 1 0,1-1 0,-1 0 0,0 1 0,0-1 0,1 0 0,-1 0 0,3 2 0,10 4 7,-1-1-1,1 0 0,1-1 1,-1-1-1,1 0 1,0 0-1,0-2 0,21 2 1,132-4-359,-99-2-719,-46 1-5755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0:32:05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 24575,'-1'0'0,"0"1"0,0-1 0,0 1 0,0-1 0,0 1 0,0 0 0,0 0 0,0-1 0,0 1 0,1 0 0,-1 0 0,0 0 0,0 0 0,1 0 0,-1 0 0,0 0 0,1 0 0,0 0 0,-2 2 0,-10 28 0,9-22 0,-3 15 0,1 1 0,1 0 0,0 0 0,3 1 0,0-1 0,1 0 0,4 29 0,-1 24 0,-3 39-1365,0-107-5461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0:32:07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24575,'70'120'0,"-58"-100"0,-1 1 0,-1 0 0,-1 0 0,-1 1 0,-1 0 0,6 34 0,-12-53 0,-1-1 0,0 1 0,1-1 0,0 0 0,-1 0 0,1 1 0,0-1 0,0 0 0,0 0 0,1 0 0,-1 0 0,0 0 0,1 0 0,-1 0 0,1 0 0,3 2 0,-4-3 0,1 0 0,-1-1 0,1 1 0,-1-1 0,0 1 0,1-1 0,-1 0 0,1 0 0,-1 0 0,1 1 0,-1-1 0,1-1 0,-1 1 0,1 0 0,-1 0 0,1 0 0,-1-1 0,0 1 0,1-1 0,1 0 0,1-1 0,0-1 0,0 1 0,0-1 0,0 0 0,0 0 0,-1 0 0,0 0 0,1-1 0,-1 1 0,0-1 0,-1 0 0,1 0 0,-1 0 0,0 0 0,3-7 0,3-16 45,-2 0-1,5-36 0,7-34-1542,-5 56-5328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0:32:08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1 24575,'-6'0'0,"1"0"0,0 1 0,0 0 0,0 0 0,0 1 0,-1-1 0,2 1 0,-1 0 0,0 1 0,0-1 0,1 1 0,-1 0 0,1 0 0,0 0 0,0 1 0,0-1 0,0 1 0,1 0 0,-4 5 0,1 0 0,0-1 0,1 1 0,0 0 0,1 0 0,0 1 0,0 0 0,1-1 0,0 1 0,1 0 0,-2 11 0,3-14 0,1 1 0,-1 0 0,1 0 0,0 0 0,1 0 0,0 0 0,0 0 0,1-1 0,0 1 0,0-1 0,1 1 0,6 12 0,-7-16 0,1 0 0,0-1 0,0 1 0,0-1 0,0 1 0,0-1 0,1 0 0,-1-1 0,1 1 0,0 0 0,0-1 0,0 0 0,0 0 0,0 0 0,0 0 0,1-1 0,-1 0 0,0 0 0,1 0 0,-1 0 0,1-1 0,0 1 0,4-2 0,-4 1-114,0-1 1,1 0-1,-1 0 0,0 0 0,0-1 1,0 0-1,-1 0 0,1 0 0,0 0 1,-1-1-1,5-3 0,7-4-6712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0:32:09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 24575,'16'-14'0,"-2"1"0,-13 13 0,-1 0 0,1 0 0,-1 0 0,1 0 0,-1 0 0,1 0 0,-1 0 0,1 0 0,-1 0 0,1 0 0,-1 0 0,0 0 0,1 1 0,-1-1 0,1 0 0,-1 0 0,1 1 0,-1-1 0,0 0 0,1 1 0,-1-1 0,0 0 0,1 1 0,-1-1 0,0 0 0,0 1 0,1-1 0,-1 1 0,0-1 0,0 1 0,0-1 0,1 0 0,-1 1 0,0-1 0,0 1 0,0-1 0,0 1 0,0-1 0,0 1 0,3 9 0,-1 1 0,-1-1 0,1 0 0,-1 14 0,5 33 0,-1-25 57,3 14-1479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0:32:11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 24575,'0'10'0,"1"1"0,0 0 0,1-1 0,0 0 0,1 1 0,0-1 0,0 0 0,1 0 0,1 0 0,0-1 0,0 0 0,0 0 0,1 0 0,12 13 0,51 85 0,-56-87 0,19 24 0,-30-41 0,0-1 0,0 0 0,0 1 0,0-1 0,0-1 0,0 1 0,1 0 0,-1 0 0,1-1 0,0 1 0,-1-1 0,1 0 0,4 1 0,-6-2 0,0 0 0,1 0 0,-1-1 0,0 1 0,0 0 0,0-1 0,0 1 0,0-1 0,0 0 0,0 1 0,0-1 0,0 0 0,0 0 0,0 1 0,0-1 0,0 0 0,-1 0 0,1 0 0,0 0 0,-1 0 0,1 0 0,-1 0 0,1 0 0,-1-1 0,1 1 0,-1-1 0,13-36 0,-12 34 0,9-33 0,1 0 0,3 0 0,1 1 0,33-58 0,-16 42-1365,-4 7-5461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0:29:00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24575,'39'2'0,"48"8"0,33 2 0,291-13 0,-405 1-97,0 0-1,0-1 1,0 1-1,0-1 1,0-1-1,0 1 1,0-1-1,-1 0 1,1 0-1,-1-1 1,1 1-1,-1-1 0,7-5 1,-1 0-6729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0:32:13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1 24575,'-6'0'0,"-5"-1"0,0 2 0,1-1 0,-1 1 0,0 0 0,-18 6 0,26-6 0,0 0 0,0 1 0,0-1 0,0 1 0,0 0 0,0 0 0,1 0 0,-1 0 0,1 0 0,0 1 0,-1-1 0,1 1 0,0-1 0,1 1 0,-1 0 0,0 0 0,1 0 0,-1 0 0,1 0 0,0 0 0,0 0 0,0 0 0,0 6 0,-6 27 0,2-20 0,2-1 0,0 1 0,0-1 0,2 1 0,0 0 0,0 0 0,2 0 0,0 0 0,1 0 0,0 0 0,5 15 0,-6-29 2,-1 0 0,1 0-1,0 0 1,0 0-1,-1 0 1,1 0 0,0-1-1,1 1 1,-1 0 0,0 0-1,0-1 1,1 1 0,-1-1-1,1 1 1,-1-1-1,1 0 1,0 0 0,0 1-1,-1-1 1,1 0 0,0 0-1,0-1 1,0 1-1,0 0 1,0-1 0,0 1-1,0-1 1,0 0 0,1 1-1,-1-1 1,0 0 0,0 0-1,0-1 1,0 1-1,0 0 1,0-1 0,0 1-1,0-1 1,3-1 0,7-3-75,0-1 1,0-1-1,-1 0 1,0 0-1,12-11 1,1 1-924,-4 4-5830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0:32:14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1 143 24575,'0'-4'0,"0"-9"0,0 1 0,1-1 0,0 0 0,1 0 0,5-20 0,-6 31 0,0 0 0,0-1 0,0 1 0,0 0 0,0-1 0,1 1 0,-1 0 0,1 0 0,-1 0 0,1 0 0,0 0 0,0 1 0,0-1 0,0 1 0,0-1 0,0 1 0,0-1 0,0 1 0,1 0 0,-1 0 0,0 0 0,1 1 0,-1-1 0,1 0 0,-1 1 0,1 0 0,-1-1 0,1 1 0,-1 0 0,1 0 0,0 1 0,-1-1 0,1 0 0,-1 1 0,4 1 0,-4-2 0,1 1 0,-1-1 0,1 1 0,-1 0 0,1 0 0,-1 0 0,0 1 0,0-1 0,1 1 0,-1-1 0,0 1 0,0 0 0,0-1 0,-1 1 0,1 0 0,0 0 0,-1 0 0,1 1 0,-1-1 0,0 0 0,1 1 0,-1-1 0,0 0 0,-1 1 0,2 3 0,0 6 0,0-1 0,-1 1 0,-1 0 0,-1 18 0,1 2 0,0-30 3,1 0-1,-1-1 1,1 1-1,0 0 1,0 0-1,-1-1 1,1 1-1,0-1 1,1 1-1,-1-1 1,0 1-1,0-1 1,1 1-1,-1-1 1,1 0-1,-1 0 1,1 0-1,-1 0 1,1 0 0,0 0-1,-1 0 1,1-1-1,0 1 1,0-1-1,0 1 1,-1-1-1,1 1 1,0-1-1,0 0 1,0 0-1,2 0 1,72-1-626,-61 0-200,7 0-6003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0:29:31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24575,'1'40'0,"1"0"0,2 0 0,1 0 0,16 55 0,2 1 112,-2-8-1959,-4-30-3202,8 37 5087,-22-75 1086,2 1 1,0-1-1,1-1 0,2 1 1,15 31-1,-20-46-1209,0 1 0,0 0-1,-1 0 1,0 0 0,0 0-1,0 0 1,-1 0 0,0 1-1,0-1 1,-1 0 0,0 1-1,0-1 1,0 0 0,-1 1-1,-2 10 1,-2-7-6741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0:29:33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95 24575,'293'-16'0,"-176"7"0,-18-2 0,-52 5 0,52 0 0,-75 4 0,0 0 0,0-2 0,40-11 0,-39 8 0,1 1 0,50-4 0,195 9 0,-131 2 0,-137-1 0,1 1 0,0-1 0,-1 1 0,1-1 0,-1 1 0,1 0 0,-1 0 0,1 1 0,-1-1 0,0 1 0,1 0 0,-1 0 0,0 0 0,0 0 0,4 4 0,-2 0 0,1 0 0,-1 0 0,-1 0 0,1 1 0,-1-1 0,6 15 0,0 3 0,-2 0 0,-1 0 0,7 41 0,-7-5 0,-3 0 0,-2 0 0,-8 66 0,2 11 0,4-113 0,-1 3 0,1 1 0,2 0 0,1-1 0,7 32 0,-10-54-1365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0:29:35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1 182 24575,'32'3'0,"1"0"0,-1 3 0,0 0 0,0 2 0,42 17 0,-29-10 0,72 14 0,-61-20 0,-1-2 0,67 0 0,-101-6 0,0 1 0,31 6 0,-30-3 0,1-2 0,24 1 0,53-2 0,173-6 0,-261 4 0,-1-2 0,1 0 0,0 0 0,0-1 0,-1 0 0,20-9 0,-28 10 0,0 1 0,-1-1 0,1 1 0,-1-1 0,1 0 0,-1 0 0,0 0 0,0 0 0,0 0 0,0-1 0,0 1 0,0 0 0,-1-1 0,1 0 0,-1 1 0,0-1 0,0 0 0,0 0 0,0 0 0,0 1 0,-1-1 0,1 0 0,-1 0 0,1 0 0,-1 0 0,0 0 0,-1 0 0,1 0 0,0 0 0,-1 0 0,-1-5 0,-3-7 0,0 0 0,-1 0 0,-12-21 0,11 22 0,1 1 0,-1-1 0,2-1 0,-5-17 0,5 9-1365,-1 3-5461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0:29:43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1139 0 24575,'-3'0'0,"-180"6"0,151-3 0,1 1 0,0 2 0,-54 17 0,59-15 0,1-1 0,-1-2 0,-1 0 0,-32 1 0,-109-5 0,103-2 0,-79 7 0,-60 14-1365,174-15-5461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0:29:44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1 24575,'-1'3'0,"-1"1"0,1-1 0,-1 0 0,0 0 0,0 1 0,0-1 0,0 0 0,-1-1 0,1 1 0,-1 0 0,-5 4 0,-5 5 0,-12 19 0,1 0 0,-39 66 0,61-94 0,1 0 0,0 0 0,0 1 0,0-1 0,0 0 0,1 1 0,-1-1 0,1 1 0,0-1 0,0 1 0,0-1 0,0 1 0,1-1 0,-1 0 0,1 1 0,0-1 0,0 1 0,0-1 0,1 0 0,-1 0 0,1 0 0,-1 0 0,1 0 0,0 0 0,5 5 0,5 5 0,1 1 0,1-2 0,27 20 0,-10-8 0,174 129-1365,-182-138-5461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0:32:17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24575,'3'0'0,"0"1"0,0 0 0,-1-1 0,1 1 0,0 0 0,0 0 0,0 1 0,-1-1 0,1 1 0,0-1 0,-1 1 0,0 0 0,1 0 0,-1 0 0,0 0 0,0 0 0,3 4 0,34 53 0,-18-26 0,19 33 0,-34-53 0,1 0 0,1-1 0,0 0 0,0 0 0,2-1 0,19 21 0,-23-27 0,-1-1 0,1 1 0,0-1 0,0 0 0,0 0 0,0-1 0,1 1 0,12 3 0,-17-7 0,-1 0 0,1 1 0,-1-1 0,1 0 0,-1 0 0,1-1 0,-1 1 0,1 0 0,-1 0 0,0-1 0,1 1 0,-1-1 0,1 1 0,-1-1 0,0 0 0,1 1 0,-1-1 0,0 0 0,2-1 0,0-1 0,-1 0 0,0 0 0,1 0 0,-1 0 0,0-1 0,-1 1 0,1-1 0,0 1 0,-1-1 0,2-6 0,7-36-273,-2-1 0,-1 0 0,-3 1 0,-2-52 0,-3 66-6553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0:32:18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0 24575,'-7'1'0,"1"-1"0,-1 1 0,1 0 0,0 1 0,-1 0 0,1 0 0,0 0 0,0 0 0,0 1 0,1 0 0,-1 1 0,1-1 0,-1 1 0,1 0 0,0 0 0,1 1 0,-1-1 0,1 1 0,0 0 0,0 0 0,0 1 0,1-1 0,-1 1 0,-3 11 0,4-11 0,1 0 0,0 0 0,0 0 0,1 0 0,-1 0 0,1 0 0,1 0 0,-1 0 0,1 0 0,0 0 0,1 1 0,-1-1 0,1 0 0,1 0 0,-1 0 0,1 0 0,0 0 0,0-1 0,0 1 0,1 0 0,0-1 0,0 0 0,1 1 0,-1-1 0,1-1 0,7 8 0,-5-9-56,0 1-1,0-1 0,1 0 1,-1 0-1,1-1 0,0 1 1,0-2-1,0 1 1,0-1-1,0 0 0,0 0 1,0-1-1,0 0 0,0 0 1,10-2-1,-9 1-402,13 0-6367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0:32:24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 24575,'-1'-1'0,"1"-1"0,0 0 0,0 0 0,1 1 0,-1-1 0,0 0 0,0 1 0,1-1 0,-1 0 0,1 1 0,0-1 0,-1 1 0,1-1 0,0 1 0,0-1 0,0 1 0,0-1 0,0 1 0,0 0 0,0 0 0,0-1 0,1 1 0,-1 0 0,0 0 0,3-1 0,-1 1 0,0 0 0,0 0 0,0 1 0,0-1 0,0 1 0,0 0 0,0-1 0,0 1 0,1 1 0,-1-1 0,0 0 0,0 1 0,3 1 0,1-1 0,-1 1 0,1 0 0,-1 1 0,0-1 0,0 1 0,0 0 0,-1 1 0,1 0 0,-1-1 0,0 2 0,0-1 0,0 1 0,5 6 0,-8-9 0,0 1 0,-1 0 0,1 0 0,-1 0 0,0 0 0,0 0 0,0 0 0,0 0 0,0 0 0,-1 0 0,1 1 0,-1-1 0,0 0 0,0 0 0,0 0 0,0 1 0,-1-1 0,1 0 0,-1 0 0,0 0 0,0 0 0,0 0 0,0 0 0,-1 0 0,1 0 0,-1 0 0,-3 4 0,-3 2 0,0-1 0,-1 0 0,1 0 0,-2-1 0,1 0 0,-13 6 0,68-9 0,-39-4 0,0 0 0,1 1 0,-1 0 0,1 0 0,-1 0 0,0 1 0,0 0 0,0 0 0,0 1 0,0 0 0,0 0 0,-1 1 0,7 4 0,-10-5 0,0-1 0,0 1 0,0 0 0,-1 0 0,1 0 0,-1 0 0,0 1 0,0-1 0,0 1 0,0-1 0,0 1 0,-1 0 0,0 0 0,1-1 0,-1 1 0,-1 0 0,1 0 0,-1 0 0,1 0 0,-1 0 0,0 0 0,-1 0 0,1 0 0,-1 0 0,0 0 0,-1 4 0,1-3-44,-1-1 0,1 0 0,-1 1 0,0-1 0,0 0 0,-1 0 0,1 0 0,-1 0 0,0-1 0,0 1 0,0-1 0,-1 1 0,1-1 0,-1 0 0,1-1 0,-1 1 0,0-1 0,0 1-1,-1-1 1,1 0 0,0-1 0,-1 1 0,1-1 0,-1 0 0,1 0 0,-1 0 0,1 0 0,-1-1 0,0 0 0,-8-1 0,-7 1-6782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0:29:01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71 24575,'195'2'0,"210"-5"0,-382 0 25,0 0-1,0-2 0,-1-1 1,37-14-1,36-9-1511,-76 25-5339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0:32:31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24575,'2'1'0,"0"0"0,0 0 0,0 0 0,-1 0 0,1 0 0,0 0 0,0 0 0,-1 0 0,1 1 0,-1-1 0,1 1 0,-1-1 0,0 1 0,1-1 0,-1 1 0,0 0 0,1 3 0,18 34 0,-19-38 0,5 20 0,0 1 0,-1-1 0,-1 1 0,-1 0 0,-1 0 0,-1 0 0,-1 0 0,-4 33 0,2 41 0,8-33 0,2 0 0,27 96 0,-4-20 0,-10-37 0,-8-49 0,-3 1 0,5 77 0,-14 347 0,-3-218 0,4-241 0,0-1 0,1 1 0,1-1 0,1 1 0,9 21 0,8 36 0,-13-37 0,2 5 0,-2 0 0,-3 1 0,2 47 0,-7-62 0,0 0 0,2 0 0,1-1 0,2 1 0,14 44 0,195 1039-1365,-196-998 1539,34 270 1017,-37-215-1191,19 405 0,-35-572 0,-1 218 0,28 229 0,-10-237 0,-12 276 0,-8-247 0,1 152 0,5 407 0,1-750 0,23 98 0,-7-42 0,21 261 0,-24-190 0,-7 346 0,-13-313 0,3 480 0,-12-512 0,0-5 0,12-153 0,0 5 0,0 1 0,-2-1 0,-1 1 0,-10 43 0,3-35 0,2 2 0,2-1 0,1 1 0,2 0 0,1 0 0,2 0 0,2 0 0,1 0 0,2 0 0,1-1 0,15 44 0,-11-43-227,-1 0-1,-1 1 1,-2 0-1,-2 0 1,0 57-1,-5-70-6598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0:33:38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462 0 24575,'1'56'0,"0"-25"0,-1 1 0,-4 38 0,2-61 0,1 0 0,-1 0 0,-1-1 0,1 1 0,-2 0 0,1-1 0,-1 0 0,0 0 0,-1 0 0,0 0 0,0-1 0,-8 9 0,-2 2 0,0 0 0,-15 27 0,-24 30 0,49-71 0,1 0 0,-1-1 0,0 1 0,0-1 0,0 0 0,0-1 0,-1 1 0,1-1 0,-1 0 0,1 0 0,-7 1 0,-67 9 0,67-10 0,6-2 0,-1 1 0,1 0 0,0-1 0,-1 0 0,1-1 0,0 0 0,-1 0 0,1 0 0,0 0 0,0-1 0,0 0 0,0 0 0,-7-4 0,10 3 0,0 1 0,0-1 0,0 1 0,0-1 0,1 0 0,-1 0 0,1 0 0,0 0 0,-1 0 0,2-1 0,-1 1 0,0-1 0,1 1 0,-1-1 0,1 0 0,0 1 0,0-1 0,1 0 0,-1 0 0,1 0 0,0 0 0,0-4 0,0-2 177,0 0-1,1 0 0,0 0 0,1 0 1,0 0-1,1 0 0,0 1 1,0-1-1,1 1 0,10-18 0,-8 18-464,1 0-1,0 0 0,1 1 0,-1 0 1,2 0-1,-1 0 0,1 1 0,0 1 1,0 0-1,1 0 0,0 0 0,0 1 1,0 1-1,14-5 0,-11 6 88,0-1 1,0 2-1,0 0 0,0 0 1,0 1-1,1 1 0,-1 0 0,0 1 1,0 0-1,1 1 0,-1 0 1,14 6-1,-17-5 701,1 1 0,-1 1 0,0 0 1,0 0-1,-1 1 0,0 0 0,0 1 0,0-1 0,11 13 0,6 11-492,44 67-1,-34-42-1387,-22-36-5446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0:32:35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1171 100 24575,'-1'-3'0,"1"1"0,0-1 0,-1 1 0,1-1 0,-1 1 0,0 0 0,0-1 0,0 1 0,0 0 0,-1-1 0,1 1 0,0 0 0,-1 0 0,0 0 0,1 0 0,-1 0 0,0 0 0,0 1 0,0-1 0,0 1 0,0-1 0,0 1 0,-1 0 0,1 0 0,-4-2 0,-9-2 0,0 0 0,0 1 0,-19-3 0,1-1 0,-7 1 0,0 2 0,0 1 0,0 3 0,0 1 0,-53 6 0,45-1 0,0 2 0,1 2 0,0 2 0,1 2 0,0 2 0,-49 24 0,53-17 0,1 1 0,1 2 0,1 2 0,-44 41 0,76-60 0,-1 1 0,1 1 0,0 0 0,1 0 0,0 0 0,1 0 0,0 1 0,1 0 0,0 0 0,-2 12 0,-12 26 0,13-30 0,0 0 0,1 1 0,2-1 0,0 1 0,0-1 0,2 1 0,4 31 0,-2 3 0,-1-29 0,1 0 0,2-1 0,0 0 0,2 1 0,1-2 0,0 1 0,2-1 0,14 27 0,-3-13 0,1-1 0,2-1 0,1 0 0,31 31 0,-37-47 0,2-1 0,0 0 0,0-2 0,2 0 0,46 24 0,-22-17 0,2-1 0,51 14 0,-69-26 0,0-2 0,1-1 0,0-1 0,0-2 0,1-1 0,-1-1 0,1-2 0,-1-1 0,0-2 0,1-1 0,-1-1 0,-1-1 0,1-2 0,-1-2 0,56-24 0,170-114 0,-219 125 0,50-42 0,-71 52 0,-5 4 0,-1 0 0,-1-1 0,0-1 0,0 0 0,-1 0 0,-1-1 0,0 1 0,0-2 0,-1 1 0,-1-1 0,0 0 0,4-17 0,-3 7 0,-1 0 0,-2 0 0,0 0 0,-1-1 0,-1 0 0,-4-32 0,-21-69 0,22 100 0,0 0 0,-2 1 0,0 0 0,-2 0 0,-15-41 0,17 55 0,-1 0 0,0 0 0,0 0 0,-1 1 0,-1-1 0,0 1 0,0 1 0,0-1 0,-1 2 0,-1-1 0,1 1 0,-1 0 0,0 0 0,-18-8 0,-119-68 0,-26-10 0,150 83 0,-1 2 0,-1 0 0,1 1 0,-1 2 0,0 0 0,-29-1 0,-69 5-1365,103 1-5461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0:32:36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24575,'1'3'0,"0"0"0,0 0 0,0-1 0,1 1 0,-1 0 0,1-1 0,0 1 0,0-1 0,0 0 0,0 0 0,0 0 0,0 0 0,0 0 0,5 3 0,36 25 0,-43-30 0,73 48 0,132 114 0,-190-150 0,0 0 0,1-2 0,1 0 0,20 9 0,-19-10 0,-1 0 0,1 2 0,24 19 0,-10-4 0,-20-17 0,0 0 0,-1 2 0,0-1 0,17 23 0,-8-4 0,-3-4 0,0 0 0,2-2 0,37 37 0,-55-59-54,0 0-1,0 0 0,0 0 1,0 0-1,0 0 1,0 0-1,0 0 0,0-1 1,0 1-1,0 0 1,0-1-1,1 1 0,-1-1 1,0 1-1,0-1 0,1 0 1,-1 0-1,0 1 1,1-1-1,-1 0 0,0 0 1,1 0-1,-1 0 1,3-1-1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0:32:37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755 1 24575,'-7'0'0,"0"1"0,1 0 0,-1 1 0,0-1 0,0 1 0,1 1 0,-1-1 0,1 1 0,0 0 0,0 1 0,0-1 0,0 1 0,-10 9 0,-6 7 0,-39 47 0,20-20 0,-99 88 0,74-74 0,2 3 0,-79 103 0,37-34-1365,95-119-5461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0:32:38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1576 935 24575,'1'-56'0,"1"32"0,-2-1 0,0 0 0,-1 0 0,-2 0 0,-1 0 0,0 1 0,-14-41 0,2 26 0,12 26 0,-1 0 0,0 1 0,0 0 0,-1 0 0,-1 0 0,0 1 0,-1-1 0,0 2 0,0-1 0,-17-14 0,-45-51 0,-109-45 0,73 54 0,76 50 0,0 2 0,-1 0 0,-1 2 0,-48-12 0,5 0 0,55 19 0,1 1 0,-1 1 0,-22-1 0,4 0 0,-51-10 0,-3-2 0,-1 4 0,-142-1 0,218 16 0,-1 0 0,1 2-1,1 0 1,-18 7-1,-5 0-1362,16-5-5463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0:32:39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0 24575,'-1'13'0,"0"-1"0,-1 1 0,-1-1 0,0 0 0,0 0 0,-1 0 0,-1-1 0,0 1 0,-10 15 0,-10 14 0,-34 41 0,40-56 0,-16 19 0,22-30 0,0 1 0,1 0 0,0 1 0,2 1 0,0 0 0,-11 26 0,21-42 0,0 0 0,0-1 0,-1 1 0,1-1 0,1 1 0,-1-1 0,0 1 0,0-1 0,0 1 0,1-1 0,-1 1 0,1-1 0,-1 0 0,1 1 0,0-1 0,-1 1 0,1-1 0,0 0 0,0 0 0,0 1 0,0-1 0,0 0 0,0 0 0,0 0 0,0 0 0,1 0 0,-1 0 0,3 1 0,51 24 0,-17-9 0,123 104-1365,-148-110-5461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0:32:40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24575,'0'513'-1365,"0"-493"-5461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0:32:40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24575,'4'0'0,"5"0"0,2 4 0,2 1 0,3 0 0,7-1 0,3-1 0,2 2 0,-5 6 0,-1-1 0,-1-1 0,-1-2 0,-2-3-8191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0:32:41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390 0 24575,'-1'5'0,"-1"1"0,0-1 0,-1 0 0,1 0 0,-1-1 0,0 1 0,0-1 0,-1 1 0,1-1 0,-1 0 0,0 0 0,-7 5 0,-2 3 0,-152 150 0,49-46 0,89-93-1365,4-4-5461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0:29:02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24575,'209'2'0,"227"-4"0,-401-2-189,0 0-1,53-15 0,-67 14-606,10-2-6030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0:33:41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543 0 24575,'-3'2'0,"1"0"0,-1 0 0,0 0 0,1 0 0,-1 1 0,1-1 0,0 1 0,0-1 0,0 1 0,0 0 0,0 0 0,-2 4 0,-4 6 0,2-7 0,-29 37 0,2 1 0,-43 73 0,56-76 0,9-16 0,-1-1 0,-1-1 0,0 0 0,-2-1 0,-1 0 0,-1-1 0,-25 24 0,36-40 0,0-1 0,0 0 0,-1-1 0,0 1 0,1-1 0,-1-1 0,0 1 0,0-1 0,-1 0 0,1-1 0,0 0 0,-1 0 0,1 0 0,-9-1 0,13 0 0,-1 0 0,1-1 0,-1 1 0,1-1 0,0 1 0,0-1 0,-1 0 0,1 0 0,0-1 0,0 1 0,0-1 0,0 1 0,0-1 0,1 0 0,-1 0 0,0 0 0,1 0 0,0-1 0,-1 1 0,1-1 0,0 1 0,0-1 0,0 0 0,1 0 0,-1 0 0,1 0 0,-1 0 0,1 0 0,0 0 0,0-1 0,0 1 0,1 0 0,-1-5 0,-1-16 0,2-50 0,0 66 0,1 0 0,0 0 0,0-1 0,1 1 0,0 0 0,1 0 0,0 0 0,0 1 0,6-12 0,-7 16 0,0 1 0,1 0 0,-1 0 0,0 0 0,1 0 0,-1 0 0,1 0 0,0 0 0,0 1 0,-1-1 0,1 1 0,0 0 0,0 0 0,0 0 0,0 0 0,1 1 0,5-1 0,58 2 0,-45 1 0,-13-1 0,1 1 0,-1 0 0,0 1 0,0 0 0,0 0 0,-1 1 0,1 0 0,-1 0 0,12 9 0,7 6 0,33 30 0,-38-26 38,0 1-1,35 51 1,0 0-1516,-45-63-5348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0:33:43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1 24575,'-3'5'0,"1"0"0,-1 0 0,0-1 0,0 1 0,-1-1 0,1 0 0,-1 0 0,0 0 0,-6 5 0,-1 2 0,3-2 0,0 0 0,1 1 0,0 1 0,0-1 0,1 1 0,1 0 0,0 0 0,-7 22 0,11-29 0,0 0 0,0 0 0,0 0 0,0 0 0,1 0 0,0 0 0,0 0 0,0 0 0,0 0 0,1 0 0,-1 0 0,1 0 0,0 0 0,0 0 0,1 0 0,-1 0 0,1 0 0,0 0 0,0-1 0,0 1 0,0-1 0,1 0 0,-1 1 0,1-1 0,0 0 0,0-1 0,0 1 0,0 0 0,7 3 0,-7-4 0,0 0 0,0-1 0,1 1 0,-1-1 0,1 0 0,-1 1 0,1-2 0,-1 1 0,1 0 0,0-1 0,-1 0 0,1 1 0,0-1 0,-1-1 0,1 1 0,0-1 0,-1 1 0,1-1 0,-1 0 0,1 0 0,3-2 0,-1 0 0,-1 0 0,0 0 0,-1-1 0,1 0 0,-1 0 0,1 0 0,-1 0 0,0 0 0,0-1 0,-1 0 0,0 0 0,5-8 0,-5 6 0,1 0 0,-1 0 0,-1 0 0,0-1 0,0 1 0,0-1 0,-1 0 0,0 1 0,0-15 0,-1 18 0,0-1 0,0 1 0,-1-1 0,0 1 0,0-1 0,0 1 0,-1-1 0,1 1 0,-1 0 0,0 0 0,0 0 0,-1 0 0,1 0 0,-1 0 0,0 1 0,-5-6 0,2 3 0,0 1 0,-1 1 0,1-1 0,-1 1 0,0 1 0,0-1 0,-15-4 0,21 7 0,-1 0 0,0 1 0,1 0 0,-1-1 0,0 1 0,1 0 0,-1 0 0,0 0 0,0 0 0,1 0 0,-1 0 0,0 0 0,0 1 0,1-1 0,-1 1 0,1-1 0,-1 1 0,0-1 0,1 1 0,-1 0 0,1 0 0,-1 0 0,1 0 0,0 0 0,-1 0 0,1 0 0,0 1 0,0-1 0,0 0 0,0 1 0,0-1 0,0 1 0,0-1 0,0 1 0,1-1 0,-1 1 0,0 0 0,1-1 0,-1 1 0,1 0 0,0-1 0,0 3 0,-1 1 0,1 1 0,0 0 0,0 0 0,1-1 0,-1 1 0,1 0 0,1-1 0,-1 1 0,1-1 0,0 1 0,0-1 0,0 0 0,1 0 0,4 7 0,-6-10 0,1 0 0,-1 0 0,0 0 0,1 0 0,0 0 0,-1 0 0,1 0 0,0-1 0,0 1 0,0 0 0,0-1 0,0 0 0,0 1 0,1-1 0,-1 0 0,0 0 0,1 0 0,-1-1 0,0 1 0,1-1 0,-1 1 0,1-1 0,-1 0 0,1 0 0,-1 0 0,1 0 0,-1 0 0,1 0 0,-1-1 0,1 1 0,-1-1 0,1 0 0,-1 0 0,0 0 0,3-1 0,-3 1 3,0 0 0,0 0 0,0 0 0,0 0 0,0-1 0,-1 1 0,1-1 0,0 1 0,-1-1-1,1 1 1,-1-1 0,1 0 0,-1 0 0,0 0 0,0 0 0,0 0 0,0 0 0,0 0 0,0 0 0,-1 0 0,1 0-1,-1 0 1,0-1 0,1 1 0,-1 0 0,0 0 0,0-1 0,0 1 0,0 0 0,-1 0 0,1-1 0,-1 1 0,1 0 0,-1 0-1,0 0 1,0 0 0,0 0 0,0 0 0,0 0 0,-2-2 0,0-1-96,0 1 0,0 0 1,-1 0-1,1 0 0,-1 0 0,0 1 0,0-1 0,-1 1 1,1 0-1,-1 0 0,1 1 0,-1-1 0,0 1 1,0 0-1,-10-2 0,-7 1-6733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0:32:46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1590 142 24575,'-16'-2'0,"1"0"0,0-2 0,0 0 0,0 0 0,1-1 0,-1-1 0,1-1 0,-17-10 0,-53-21 0,39 24 0,0 3 0,-1 1 0,-1 3 0,1 2 0,-1 1 0,1 3 0,-1 1 0,0 3 0,-75 14 0,76-8 0,0 2 0,0 2 0,1 2 0,1 2 0,-69 38 0,7 7 0,-166 131 0,263-187 0,1 1 0,1 0 0,-1 0 0,1 1 0,0-1 0,1 2 0,0-1 0,0 1 0,1 0 0,0 0 0,0 1 0,1-1 0,0 1 0,1 0 0,0 0 0,1 0 0,0 1 0,1-1 0,0 0 0,0 1 0,2 13 0,-1 8 0,13 222 0,-8-221 0,1-1 0,2 0 0,1-1 0,1 1 0,27 54 0,124 199 0,-149-270 0,0-2 0,1 1 0,1-1 0,0-1 0,1-1 0,0 0 0,21 12 0,-12-7 0,36 29 0,-29-18 0,66 46 0,-84-65 0,0-1 0,0 0 0,0-1 0,0-1 0,1 0 0,0-1 0,0 0 0,1-1 0,14 2 0,4-3 0,32 4 0,84-5 0,-125-3 0,0 0 0,0-2 0,0-1 0,0-1 0,-1-1 0,44-20 0,-52 20 0,242-125 0,-216 108 0,-2-1 0,-1-2 0,-2-2 0,41-40 0,-68 56 0,0 0 0,-1 0 0,-1-1 0,0 0 0,-1 0 0,0-1 0,-1 0 0,-1 0 0,4-25 0,6-13 0,-9 31 0,-1-1 0,-1 0 0,1-45 0,-4 46 0,1-1 0,1 1 0,1 0 0,9-32 0,8-16 0,-3-1 0,-3 0 0,-3-1 0,1-78 0,-11 136 0,-1-1 0,0 1 0,-1 0 0,-1 0 0,0 0 0,-1 1 0,-1-1 0,0 0 0,0 1 0,-1 0 0,-1 0 0,0 0 0,-1 1 0,-1 0 0,0 0 0,0 1 0,-1 0 0,0 0 0,-14-10 0,-175-132 0,186 147 0,-1 0 0,0 2 0,0-1 0,0 2 0,0 0 0,0 0 0,-1 1 0,1 1 0,-15 0 0,3-1 0,-81-2-1365,74 4-5461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0:32:47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24575,'31'0'0,"-4"-1"0,1 2 0,51 7 0,-70-6 0,0 0 0,-1 1 0,1 0 0,-1 0 0,1 1 0,-1 0 0,0 0 0,-1 1 0,1 0 0,-1 1 0,0-1 0,12 13 0,5 9 342,143 162-7878,-99-103 7946,-53-67 1272,1-2-1,1 0 1,26 20 0,20 20-1625,-58-48-1422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0:32:48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1 24575,'-1'5'0,"0"1"0,0 0 0,0-1 0,-1 1 0,0-1 0,0 0 0,-1 0 0,-3 6 0,-10 26 0,-24 146 0,-17 58 0,53-231-170,0-1-1,0 0 0,-1 1 1,-1-2-1,0 1 0,0-1 1,-12 14-1,7-9-6655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0:32:49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24575,'17'226'0,"-15"-211"0,17 133 0,-3-30 0,2 144 0,-34-82 0,6-101 0,6-61-1365,-1-4-5461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0:32:49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24575,'4'0'0,"5"0"0,6 0 0,3 0 0,3 0 0,2 0 0,1 0 0,0 4 0,1 5 0,-1 2 0,-4 2 0,-2-1 0,1 2 0,-4-2-8191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0:32:50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1 24575,'2'60'0,"0"-39"0,-1 1 0,-1 0 0,-1-1 0,-8 43 0,4-53 0,0 0 0,0 0 0,-2 0 0,1-1 0,-1 1 0,-1-2 0,0 1 0,0-1 0,-1 0 0,-13 10 0,10-9 0,0 2 0,1 0 0,0 0 0,1 1 0,-11 17 0,11-7-1365,3-2-5461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0:32:52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1635 421 24575,'-1'-11'0,"0"0"0,-1 0 0,0 0 0,-1 0 0,0 1 0,-1-1 0,0 1 0,-1 0 0,0 0 0,0 0 0,-1 0 0,-9-10 0,2 3 0,-1 1 0,0 1 0,-1 0 0,0 1 0,-30-20 0,21 19 0,0 2 0,-29-11 0,-35-19 0,70 33 0,-1 0 0,0 1 0,0 1 0,-1 1 0,0 1 0,0 0 0,0 2 0,-1 0 0,0 1 0,0 1 0,-36 2 0,35 1 0,-33-2 0,-1 3 0,1 3 0,-105 22 0,135-17 0,0 0 0,0 1 0,1 2 0,1 0 0,0 2 0,-23 19 0,-30 19 0,-122 88 0,157-109 0,28-23 0,2 1 0,-1 1 0,1 0 0,1 0 0,0 1 0,1 0 0,0 1 0,1 0 0,0 0 0,1 1 0,0 0 0,1 0 0,1 1 0,0-1 0,1 1 0,1 0 0,1 1 0,0-1 0,0 0 0,2 1 0,1 19 0,-3 110 0,6 106 0,-1-230 0,0-1 0,1 0 0,1 0 0,1-1 0,1 1 0,1-1 0,18 34 0,6-2 0,51 63 0,-30-44 0,3 17 0,-36-54 0,35 45 0,-45-67 0,0-1 0,0 0 0,1 0 0,0-1 0,0 0 0,1-1 0,20 11 0,190 85 0,-213-99 0,0-2 0,1 1 0,0-1 0,0-1 0,0 0 0,0 0 0,0-1 0,13 0 0,121 5 0,244-21 0,-359 11 0,-1-1 0,1-2 0,-1-1 0,46-19 0,-37 9 0,-1-1 0,-1-3 0,-1 0 0,-1-2 0,-2-2 0,0-1 0,39-45 0,-61 61 0,0 0 0,-1-1 0,-1 0 0,0-1 0,0 1 0,8-25 0,17-86 0,-24 85 0,22-61 0,-23 79 0,0-1 0,-2 0 0,0 0 0,-1-1 0,0-24 0,-3-110 0,-3 93 0,0 36 0,-1 1 0,-2 0 0,0 0 0,-19-48 0,2 2 0,13 42 0,-2-1 0,-1 1 0,-1 1 0,-2 0 0,-1 1 0,-1 0 0,-1 2 0,-34-39 0,32 45-170,-1 0-1,0 0 0,-2 2 1,0 1-1,-1 1 0,0 1 1,-49-22-1,55 31-6655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0:32:54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0 749 24575,'1'-5'0,"0"0"0,1 0 0,-1 0 0,1 1 0,0-1 0,1 0 0,2-5 0,9-19 0,10-56 0,24-75 0,-40 142 0,1 0 0,1 1 0,1 1 0,0 0 0,24-26 0,16-25 0,-44 57 0,1 0 0,1 0 0,0 1 0,0 0 0,1 1 0,0 0 0,0 0 0,20-11 0,9 0 0,51-20 0,-28 14 0,-40 14 0,1 1 0,0 1 0,1 1 0,0 2 0,0 0 0,0 1 0,1 2 0,0 0 0,32 1 0,129 4 0,122 10 0,-296-11 0,0 1 0,0 1 0,-1-1 0,1 2 0,-1 0 0,1 0 0,-1 1 0,-1 0 0,1 1 0,-1 1 0,0-1 0,0 1 0,12 12 0,163 122 0,-119-94 0,-59-41-124,1-1 0,-1 0 0,1-1 0,0 0 0,1 0 0,-1-1-1,0 0 1,1 0 0,0-1 0,12 2 0,-7-5-6702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0:29:02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 24575,'4'0'0,"10"0"0,5 0 0,4 0 0,6 0 0,6 0 0,5 0 0,4 0 0,2 0 0,1-4 0,0-1 0,1-4 0,-4 0 0,-6 1 0,-5 2 0,-4 2 0,-4 2 0,-5 1-8191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0:32:55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24575,'3'0'0,"1"1"0,-1 0 0,1 0 0,-1 0 0,0 0 0,0 1 0,0-1 0,0 1 0,0 0 0,0 0 0,0 0 0,0 0 0,2 3 0,33 34 0,-36-37 0,161 214 0,-161-213 0,-1 0 0,0 0 0,0 0 0,0 0 0,0 0 0,-1 0 0,1 0 0,-1 0 0,1 1 0,-1-1 0,0 0 0,-1 0 0,1 0 0,0 1 0,-1-1 0,0 0 0,0 0 0,0 0 0,0 0 0,0 0 0,0 0 0,-1-1 0,0 1 0,1 0 0,-1-1 0,-4 5 0,-8 10 0,0 0 0,-30 26 0,31-31 0,-17 15-1365,5-7-5461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0:32:56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24575,'27'24'0,"2"-2"0,0-1 0,2-1 0,44 22 0,4 2 0,133 106 0,-82-55 0,146 107 0,-263-192 0,3 3 0,1-1 0,0-1 0,0-1 0,1 0 0,0-2 0,0 0 0,27 8 0,16 0 120,-38-9-321,-20-6-263,-8-2-356,-29-7-6006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0:32:56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436 1 24575,'-1'8'0,"-1"0"0,0 1 0,0-1 0,-1 0 0,0 0 0,0-1 0,-6 11 0,-5 12 0,-173 427 0,174-433 26,-1 0 0,-1-1 0,-1-1 0,-30 34-1,26-34-398,1 1-1,2 1 1,-22 38-1,29-42-6452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0:33:44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679 1 24575,'-2'1'0,"0"1"0,0-1 0,0 1 0,0 0 0,0 0 0,1 0 0,-1 0 0,1 0 0,-1 0 0,1 1 0,0-1 0,0 0 0,0 1 0,0-1 0,0 1 0,0-1 0,0 4 0,-5 10 0,-11 10 0,-27 34 0,13-21 0,25-30 0,-2-1 0,1 1 0,-1-1 0,0-1 0,0 1 0,-1-2 0,0 1 0,-1-1 0,1 0 0,-1-1 0,0 0 0,-20 6 0,14-5 0,0 1 0,-25 14 0,31-15 0,0-1 0,0 0 0,0 0 0,0-1 0,-1 0 0,0-1 0,0 0 0,-21 2 0,25-5 0,-11 2 0,-1-1 0,1-1 0,-1-1 0,1-1 0,-35-7 0,48 8 0,1-1 0,-1 0 0,1 0 0,-1 0 0,1-1 0,0 0 0,0 1 0,0-1 0,0-1 0,0 1 0,1-1 0,0 1 0,-1-1 0,1 0 0,1 0 0,-1 0 0,0-1 0,1 1 0,0-1 0,0 1 0,1-1 0,-1 0 0,1 0 0,0 1 0,0-1 0,0 0 0,1-6 0,-1 3 0,1-1 0,0 1 0,0 0 0,1-1 0,0 1 0,0 0 0,1 0 0,0 0 0,1 0 0,-1 0 0,2 0 0,-1 0 0,9-13 0,-8 16 0,0 0 0,0 0 0,0 1 0,0-1 0,1 1 0,0 0 0,0 0 0,0 1 0,0-1 0,0 1 0,1 0 0,0 1 0,0-1 0,-1 1 0,1 0 0,0 1 0,1-1 0,-1 1 0,9 0 0,-9 0 0,0 1 0,0 0 0,0 0 0,0 0 0,0 1 0,1 0 0,-1 0 0,-1 1 0,1 0 0,0 0 0,0 0 0,0 0 0,-1 1 0,0 0 0,1 0 0,-1 1 0,0-1 0,-1 1 0,1 0 0,-1 1 0,1-1 0,-1 1 0,6 8 0,169 268 0,-177-277 0,1 1 0,0-1 0,1 0 0,-1 0 0,1-1 0,0 1 0,0-1 0,0 0 0,0 0 0,1 0 0,-1 0 0,1-1 0,0 0 0,-1 0 0,1 0 0,0 0 0,0-1 0,0 0 0,1 0 0,-1 0 0,0-1 0,0 0 0,0 0 0,1 0 0,-1 0 0,0-1 0,0 0 0,0 0 0,0 0 0,0-1 0,0 0 0,0 0 0,0 0 0,6-4 0,-8 4-114,-1 0 1,0 0-1,1 0 0,-1 0 0,0 0 1,0 0-1,0 0 0,0-1 0,-1 1 1,1-1-1,2-4 0,2-10-6712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0:33:45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53 24575,'-1'30'0,"0"-10"0,1-1 0,0 1 0,5 22 0,-5-38 0,1 0 0,-1-1 0,1 1 0,0-1 0,0 1 0,1-1 0,-1 0 0,1 1 0,-1-1 0,1 0 0,0 0 0,0 0 0,0 0 0,1 0 0,-1-1 0,1 1 0,0-1 0,-1 0 0,1 1 0,0-1 0,0 0 0,1-1 0,3 3 0,-6-4 0,1 1 0,-1-1 0,0 0 0,1 1 0,-1-1 0,0 0 0,0 0 0,1 0 0,-1 0 0,0 0 0,1 0 0,-1-1 0,0 1 0,1 0 0,-1-1 0,0 1 0,0 0 0,1-1 0,-1 0 0,0 1 0,0-1 0,0 0 0,0 0 0,1-1 0,1 0 0,-1-1 0,0 1 0,0-1 0,0 0 0,-1 0 0,1 0 0,-1 0 0,1-1 0,0-3 0,2-8 0,-1 1 0,-1-1 0,1-17 0,-2 21 0,0 0 0,-2 0 0,1 1 0,-1-1 0,-3-11 0,4 20 0,0 1 0,-1-1 0,1 1 0,-1 0 0,1-1 0,-1 1 0,0 0 0,0-1 0,1 1 0,-1 0 0,0 0 0,0 0 0,0-1 0,0 1 0,0 0 0,-1 1 0,1-1 0,-2-2 0,1 3 0,0 0 0,1 0 0,-1 0 0,0-1 0,0 2 0,1-1 0,-1 0 0,0 0 0,0 0 0,1 1 0,-1-1 0,0 1 0,1-1 0,-1 1 0,1 0 0,-1 0 0,0 0 0,1 0 0,0 0 0,-3 1 0,3-1 0,0 0 0,0-1 0,-1 1 0,1 0 0,0 0 0,0 0 0,0 0 0,0 0 0,0 0 0,0 0 0,1 0 0,-1 0 0,0 0 0,0 0 0,1 0 0,-1 1 0,1-1 0,-1 0 0,1 1 0,-1-1 0,1 0 0,0 1 0,0-1 0,-1 0 0,1 1 0,0-1 0,0 1 0,1-1 0,-1 0 0,0 1 0,0-1 0,1 0 0,-1 1 0,1-1 0,-1 0 0,1 0 0,-1 1 0,1-1 0,0 0 0,0 1 0,1-1 0,-1 0 0,0 0 0,0-1 0,0 1 0,0-1 0,1 1 0,-1-1 0,0 1 0,1-1 0,-1 0 0,0 1 0,1-1 0,-1 0 0,0 0 0,1 0 0,-1 0 0,1 0 0,-1 0 0,0-1 0,1 1 0,-1 0 0,0-1 0,0 1 0,1-1 0,-1 1 0,0-1 0,0 0 0,1 0 0,-1 1 0,0-1 0,0 0 0,0 0 0,0 0 0,0 0 0,-1 0 0,1 0 0,0 0 0,0 0 0,-1-1 0,1 1 0,1-3 0,0 1-97,0-1-1,0 0 1,0-1-1,0 1 1,0 0-1,-1 0 1,0-1-1,0 1 1,0-1-1,-1 1 1,1-1-1,-1 1 0,0-6 1,-3-7-6729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0:33:19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24575,'1'34'0,"0"1"0,3-1 0,0 0 0,14 46 0,60 274 0,-58-257 0,12 169 0,-12-77 0,-12-54 0,-9-106 0,2 0 0,1-1 0,1 1 0,2 0 0,0-1 0,13 34 0,-12-45 0,-1 1 0,-1-1 0,0 1 0,-2-1 0,2 27 0,-6 93 0,0-75 0,-6 1477-34,10-971-1297,-2-519-5495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0:33:21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1 400 24575,'30'2'0,"54"9"0,-17-1 0,40 12 0,-74-14 0,56 7 0,375-9 0,-252-10 0,75 6 0,297-4 0,-416-9 0,58-2 0,1524 15 0,-949-3 0,-655 4 0,-35-1 0,116-11 0,34-44 0,-149 27 0,281-70 0,-292 77 0,-49 11 0,76-24 0,194-54 0,-17 5 0,-279 72 0,-7 2 0,1 1 0,0 1 0,0 0 0,35-2 0,548 5 0,-291 5 0,-254-1 0,0 2 0,63 15 0,-92-11-1365,-4 2-5461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0:33:25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2 910 24575,'0'-9'0,"-1"1"0,1 1 0,0-1 0,0 1 0,1 0 0,0-1 0,0 1 0,0 0 0,1 0 0,0 0 0,1 0 0,-1 0 0,1 0 0,1 1 0,5-10 0,142-175 0,-54 70 0,-76 99 0,1 1 0,1 1 0,1 1 0,0 1 0,2 2 0,45-24 0,25-17 0,136-100 0,-207 138 0,-21 15 0,0 1 0,0 0 0,0 0 0,0 0 0,1 0 0,-1 0 0,1 1 0,0 0 0,0 0 0,7-2 0,85-15 0,1 4 0,1 5 0,136 2 0,-218 8 0,30 0 0,75 10 0,-106-7 0,0 0 0,0 1 0,0 1 0,0 1 0,-1 0 0,0 1 0,-1 0 0,22 15 0,87 53 0,-83-52 0,-1 1 0,64 52 0,114 90 0,-189-146 0,4 3 0,-9-8 0,0 1 0,-2 2 0,35 34 0,-52-48 0,27 31 0,-1 1 0,-2 1 0,36 63 0,-40-58 0,48 63 0,-51-77 0,19 26 0,-22-31 0,0 1 0,-1 0 0,-1 1 0,-2 1 0,13 31 0,-18-35 0,1 0 0,1-1 0,0 0 0,2-1 0,26 33 0,-36-49 0,-1 1 0,0-1 0,0 1 0,0 0 0,0 0 0,-1 0 0,1-1 0,-1 2 0,-1-1 0,1 0 0,-1 0 0,0 0 0,0 0 0,0 0 0,-2 6 0,1-7 0,1 1 0,-1-1 0,1 0 0,0 0 0,0 1 0,0-1 0,0 0 0,1 1 0,-1-1 0,1 0 0,0 0 0,1 0 0,-1 0 0,1 0 0,0 0 0,0 0 0,0 0 0,0-1 0,0 1 0,1-1 0,0 1 0,0-1 0,0 0 0,6 5 0,-1-3 0,1-1 0,0 1 0,0-1 0,0-1 0,1 0 0,-1 0 0,1-1 0,12 2 0,84 2 0,-43-5 0,-54 1 0,0 0 0,0 0 0,-1 1 0,1 0 0,-1 0 0,1 1 0,-1 0 0,0 0 0,-1 1 0,1 0 0,-1 1 0,12 11 0,9 9 0,39 51 0,-53-59 0,9 8 0,0-2 0,2-1 0,0-1 0,48 31 0,124 62 0,-101-62 0,-51-26 0,2-3 0,62 23 0,-72-37 0,0-1 0,42 3 0,6 2 0,8 13 0,-74-20 0,0 0 0,0-2 0,0-1 0,1 0 0,39 2 0,-26-8 0,0 0 0,0-2 0,0-2 0,42-12 0,-53 11 0,0-1 0,0 0 0,-1-2 0,0-1 0,0 0 0,36-28 0,77-63 0,44-39 0,-158 123 0,-10 10 0,-1-1 0,0 1 0,0-2 0,11-15 0,77-143 0,-78 133 0,97-162 0,38-71 0,-142 242 0,20-38 0,37-106 0,-31 63-1365,-33 90-5461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0:33:28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24575,'0'4'0,"0"5"0,4 5 0,5 0 0,1 6 0,-1 3 0,-2 2 0,-2 1 0,-3-1 0,0 0 0,-2 0 0,0-5-8191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0:33:28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24575,'4'0'0,"5"0"0,5 0 0,5 0 0,2 0 0,2 0 0,1 0 0,0 0 0,0 0 0,1 0 0,-1 0 0,-1 0 0,1 0 0,-5 0-8191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0:29:04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1 679 24575,'188'3'0,"244"-10"0,-281-13 0,70-4 0,631 22 0,-417 5 0,-57-17 0,255 2 0,-382 15 0,47-3-4309,0 0 3493,599 0 7059,-278 0-7361,-405-12 1118,-19 0 0,-142 10 0,-1-2 0,0-2 0,0-2 0,70-22 0,-68 16 0,1 3 0,0 2 0,81-3 0,173 12 0,-141 3 0,-89-2 0,1-3 0,-1-4 0,122-24 0,-18-16 0,137-30 0,-124 34 0,-83 16 0,0 4 0,199-12 0,51 37 0,110-3 0,-416-6 0,0-2 0,-1-3 0,0-2 0,78-30 0,85-20 0,-69 36 0,0 7 0,1 6 0,167 7 0,2143 12 14,-1437-7-1393,-997 2-5447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0:33:30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24575,'0'9'0,"0"5"0,0 6 0,0 2 0,0 2 0,0 1 0,0-1 0,0 1 0,0 0 0,0-1 0,0-1 0,0 1 0,0-1 0,0-4-8191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0:33:31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24575,'8'0'0,"3"4"0,3 1 0,12 4 0,4 0 0,6-1 0,1-2 0,-3-2 0,-2-2 0,-4-1 0,-1-1 0,-2 0 0,-2 0 0,0-1 0,0 1 0,0 0 0,-1-1 0,-3 1-8191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0:33:47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79 190 24575,'0'-4'0,"4"-1"0,1-5 0,0-3 0,-1-4 0,3 1 0,0-1 0,-1-2 0,-2 0 0,-5 1 0,-3 1 0,-4 3 0,-5 4 0,-5 3 0,-2 4 0,-2 5 0,2 8 0,5 1-8191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0:31:22.8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24575,'2'4'0,"1"0"0,0-1 0,-1 1 0,0 0 0,0 1 0,0-1 0,-1 0 0,1 0 0,-1 1 0,0-1 0,0 1 0,0 8 0,0 62 0,-1-51 0,-1-3 0,1-11 0,-1 1 0,1-1 0,0 1 0,1-1 0,1 1 0,0-1 0,0 0 0,0 1 0,2-1 0,-1 0 0,10 17 0,-9-16-29,1 1 0,-2 0 0,1 0 0,-2 0 0,1 1-1,-2-1 1,0 0 0,0 1 0,-1 0 0,-3 21 0,2-2-1016,1-11-5781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0:31:24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0 108 24575,'25'-2'0,"-1"0"0,0-2 0,45-12 0,-42 8 0,0 2 0,46-4 0,271 10 0,12 0 0,-242-11 0,48-2 0,975 14 0,-1101-2 0,49-10 0,-48 6 0,47-2 0,-23 7-96,5 1-538,80-10-1,-111 4-6191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0:31:24.9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24575,'0'420'-1365,"0"-400"-5461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0:31:25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24575,'13'0'0,"1"1"0,0 1 0,-1 0 0,1 0 0,-1 1 0,0 1 0,0 1 0,0 0 0,-1 0 0,1 1 0,-1 1 0,17 11 0,10 9 54,68 62 0,-26-18-1527,-58-54-5353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0:31:26.2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 1 24575,'-4'0'0,"1"1"0,0-1 0,0 1 0,0 0 0,0 0 0,1 0 0,-1 0 0,0 0 0,0 1 0,1 0 0,-1-1 0,1 1 0,-1 0 0,1 0 0,0 0 0,-1 0 0,1 1 0,0-1 0,1 1 0,-1-1 0,-1 4 0,-6 9 0,0 2 0,-9 26 0,0-1 0,-7 6-88,17-31-72,0 0 1,-1-1-1,0 0 0,-1-1 1,-1 0-1,-1 0 1,-17 16-1,10-16-6666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0:37:19.0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51 24575,'47'1'0,"1"-2"0,-1-2 0,0-3 0,69-16 0,-78 14 0,0 3 0,1 0 0,0 3 0,75 5 0,-20-1 0,32-3 0,142 3 0,-252 0 0,1 1 0,-1 1 0,30 10 0,-31-8 0,1-2 0,-1 1 0,1-2 0,27 3 0,15-5 0,-32-2 0,-1 2 0,0 1 0,1 0 0,-1 2 0,0 1 0,28 9 0,-48-12-151,0 0-1,1 0 0,-1 0 0,0-1 1,1 0-1,-1 0 0,0-1 1,12 0-1,-3-3-6674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0:37:19.5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24575,'0'468'-1365,"0"-448"-5461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14864-AAAB-1CBA-FE49-30ADB6920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DBB3D2-C675-64AB-8A3A-259D504AEB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6B215-09A4-6259-1A10-7CBF04C1B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91504-F0EA-4EB3-B468-C43978D21531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02B5E-7E8E-E939-88A1-E79FAA85E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CA885-A0DE-3899-CA6D-5AB7422FF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E986-197C-46B4-981E-06D5651077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1713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C3B4C-72BB-5689-576F-1DD1AB239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6F6EAF-A996-6EEB-A49D-FA2EC20133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94D30-4429-8586-4985-9077DE723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91504-F0EA-4EB3-B468-C43978D21531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005F9-DE91-461F-6426-DAF1CD419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5112C-EFFC-3FE9-2B9A-5BCC14F6A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E986-197C-46B4-981E-06D5651077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878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002AAA-387E-A787-1C82-EF6C34AC8C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59E1DC-C12C-2EF1-755E-21C02C151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96C53-A340-E3CC-4418-0A626B915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91504-F0EA-4EB3-B468-C43978D21531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61BCE-1912-B088-38A0-773E42EB7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5D51B-4193-6280-F0B3-099EA4604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E986-197C-46B4-981E-06D5651077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909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060CB-9FFE-55E3-FA9A-0D1BED78D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F5243-8492-C4F4-0F7B-09163B1D1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EDF9E-FD6F-BC2B-42D9-539F77DC0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91504-F0EA-4EB3-B468-C43978D21531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6F58A-D062-671B-8A62-03E325695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3A4E6-1131-170E-C30F-ADFBAD00D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E986-197C-46B4-981E-06D5651077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1312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16E74-C42E-0750-9975-AD5630BF7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D2DED-580A-EBB6-F853-8C6578140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2C3DB-64BA-F015-A827-312AEDC9B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91504-F0EA-4EB3-B468-C43978D21531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B793D-FD8B-5594-46DB-7053472A6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6163D-008E-1C09-F01E-3EF3BF710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E986-197C-46B4-981E-06D5651077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253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641F8-7D3B-34B1-8C85-5B3A45B79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7EAF3-00E4-5F51-88E5-670733FB31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A3729F-D9C9-0029-1180-2DE00063D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F68C6-AC50-8883-CCE7-FA94DBBE9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91504-F0EA-4EB3-B468-C43978D21531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AEF0B5-A315-3FB1-CF01-FB1C640DB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52CBD0-DC70-A72E-EEC6-F4CBA2A68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E986-197C-46B4-981E-06D5651077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70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D437D-08A5-4912-99EB-3D3EEB411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34964E-69FE-90B0-19BC-96E151810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CE606F-3605-49EB-4978-0A1BC5C60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1C2292-B61F-55F5-F943-5E18B4D6E7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96193-AD61-81F5-C6A2-69DA2C56BF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D5E586-9A8D-6B65-F630-8B09B9A60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91504-F0EA-4EB3-B468-C43978D21531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7E3F17-90A0-F4EF-5163-2E8345A5A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3EB901-051C-EFB6-4807-B8E0CB842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E986-197C-46B4-981E-06D5651077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9064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B2149-E41F-1E4C-570B-6F75CDE7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28B6F8-9A8A-80D7-CCFB-91CFD5B29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91504-F0EA-4EB3-B468-C43978D21531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2FB48F-BBB1-EC8D-DD0A-309481D37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F20E42-B27A-2535-07D9-463E015E7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E986-197C-46B4-981E-06D5651077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815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F75085-4BAA-458B-60BD-9A0C48223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91504-F0EA-4EB3-B468-C43978D21531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62B0F1-65AD-6F49-5B8F-2FA2F6A7D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D30C18-2FB3-51B5-2E87-1AE3DB73D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E986-197C-46B4-981E-06D5651077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552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F7631-23F4-69B1-A5AE-3F75CAD5F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3DB44-DFA5-F0B1-17F2-904CFB16B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9A008B-99A0-18C1-D6BB-E13F74300F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6E2FB-A8CD-A14B-B93C-FC670BE5C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91504-F0EA-4EB3-B468-C43978D21531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69E65A-5876-BA9B-E90D-6B626016E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60AF33-7200-45E7-B9F9-479D34364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E986-197C-46B4-981E-06D5651077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037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6D9CC-D0E6-E0B9-2BED-DA1418A6A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476F92-3BB3-D259-6034-2013C6BE0B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34796-E77F-DDAD-CC96-151314C6B5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1C088-877A-B5F6-3900-00E35F5D0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91504-F0EA-4EB3-B468-C43978D21531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338EC1-61C3-34D3-BDCC-0C0455539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7CA31-75E9-9162-A24E-42285EF0F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E986-197C-46B4-981E-06D5651077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8280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996762-FF3E-9A63-9A08-5BB614CFC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50DF5-5737-BEE7-F605-BD4CC7050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FDCF7-4658-56EE-3740-75CA574291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91504-F0EA-4EB3-B468-C43978D21531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92A96-80BD-31F2-43E8-35DF521338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7CAA2-983C-DE52-6F00-9ADCF993DA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FE986-197C-46B4-981E-06D5651077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592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63" Type="http://schemas.openxmlformats.org/officeDocument/2006/relationships/image" Target="../media/image31.png"/><Relationship Id="rId159" Type="http://schemas.openxmlformats.org/officeDocument/2006/relationships/image" Target="../media/image79.png"/><Relationship Id="rId170" Type="http://schemas.openxmlformats.org/officeDocument/2006/relationships/customXml" Target="../ink/ink85.xml"/><Relationship Id="rId226" Type="http://schemas.openxmlformats.org/officeDocument/2006/relationships/image" Target="../media/image112.png"/><Relationship Id="rId268" Type="http://schemas.openxmlformats.org/officeDocument/2006/relationships/customXml" Target="../ink/ink134.xml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53" Type="http://schemas.openxmlformats.org/officeDocument/2006/relationships/image" Target="../media/image26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image" Target="../media/image74.png"/><Relationship Id="rId5" Type="http://schemas.openxmlformats.org/officeDocument/2006/relationships/image" Target="../media/image2.png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181" Type="http://schemas.openxmlformats.org/officeDocument/2006/relationships/image" Target="../media/image90.png"/><Relationship Id="rId216" Type="http://schemas.openxmlformats.org/officeDocument/2006/relationships/image" Target="../media/image107.png"/><Relationship Id="rId237" Type="http://schemas.openxmlformats.org/officeDocument/2006/relationships/customXml" Target="../ink/ink119.xml"/><Relationship Id="rId258" Type="http://schemas.openxmlformats.org/officeDocument/2006/relationships/image" Target="../media/image128.png"/><Relationship Id="rId22" Type="http://schemas.openxmlformats.org/officeDocument/2006/relationships/customXml" Target="../ink/ink11.xml"/><Relationship Id="rId43" Type="http://schemas.openxmlformats.org/officeDocument/2006/relationships/image" Target="../media/image21.png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39" Type="http://schemas.openxmlformats.org/officeDocument/2006/relationships/image" Target="../media/image69.png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71" Type="http://schemas.openxmlformats.org/officeDocument/2006/relationships/image" Target="../media/image85.png"/><Relationship Id="rId192" Type="http://schemas.openxmlformats.org/officeDocument/2006/relationships/image" Target="../media/image95.png"/><Relationship Id="rId206" Type="http://schemas.openxmlformats.org/officeDocument/2006/relationships/image" Target="../media/image102.png"/><Relationship Id="rId227" Type="http://schemas.openxmlformats.org/officeDocument/2006/relationships/customXml" Target="../ink/ink114.xml"/><Relationship Id="rId248" Type="http://schemas.openxmlformats.org/officeDocument/2006/relationships/image" Target="../media/image123.png"/><Relationship Id="rId269" Type="http://schemas.openxmlformats.org/officeDocument/2006/relationships/image" Target="../media/image134.png"/><Relationship Id="rId12" Type="http://schemas.openxmlformats.org/officeDocument/2006/relationships/customXml" Target="../ink/ink6.xml"/><Relationship Id="rId33" Type="http://schemas.openxmlformats.org/officeDocument/2006/relationships/image" Target="../media/image16.png"/><Relationship Id="rId108" Type="http://schemas.openxmlformats.org/officeDocument/2006/relationships/customXml" Target="../ink/ink54.xml"/><Relationship Id="rId129" Type="http://schemas.openxmlformats.org/officeDocument/2006/relationships/image" Target="../media/image64.png"/><Relationship Id="rId54" Type="http://schemas.openxmlformats.org/officeDocument/2006/relationships/customXml" Target="../ink/ink27.xml"/><Relationship Id="rId75" Type="http://schemas.openxmlformats.org/officeDocument/2006/relationships/image" Target="../media/image37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61" Type="http://schemas.openxmlformats.org/officeDocument/2006/relationships/image" Target="../media/image80.png"/><Relationship Id="rId182" Type="http://schemas.openxmlformats.org/officeDocument/2006/relationships/customXml" Target="../ink/ink91.xml"/><Relationship Id="rId217" Type="http://schemas.openxmlformats.org/officeDocument/2006/relationships/customXml" Target="../ink/ink109.xml"/><Relationship Id="rId6" Type="http://schemas.openxmlformats.org/officeDocument/2006/relationships/customXml" Target="../ink/ink3.xml"/><Relationship Id="rId238" Type="http://schemas.openxmlformats.org/officeDocument/2006/relationships/image" Target="../media/image118.png"/><Relationship Id="rId259" Type="http://schemas.openxmlformats.org/officeDocument/2006/relationships/customXml" Target="../ink/ink130.xml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270" Type="http://schemas.openxmlformats.org/officeDocument/2006/relationships/customXml" Target="../ink/ink135.xml"/><Relationship Id="rId44" Type="http://schemas.openxmlformats.org/officeDocument/2006/relationships/customXml" Target="../ink/ink22.xml"/><Relationship Id="rId65" Type="http://schemas.openxmlformats.org/officeDocument/2006/relationships/image" Target="../media/image32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51" Type="http://schemas.openxmlformats.org/officeDocument/2006/relationships/image" Target="../media/image75.png"/><Relationship Id="rId172" Type="http://schemas.openxmlformats.org/officeDocument/2006/relationships/customXml" Target="../ink/ink86.xml"/><Relationship Id="rId193" Type="http://schemas.openxmlformats.org/officeDocument/2006/relationships/customXml" Target="../ink/ink97.xml"/><Relationship Id="rId207" Type="http://schemas.openxmlformats.org/officeDocument/2006/relationships/customXml" Target="../ink/ink104.xml"/><Relationship Id="rId228" Type="http://schemas.openxmlformats.org/officeDocument/2006/relationships/image" Target="../media/image113.png"/><Relationship Id="rId249" Type="http://schemas.openxmlformats.org/officeDocument/2006/relationships/customXml" Target="../ink/ink125.xml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260" Type="http://schemas.openxmlformats.org/officeDocument/2006/relationships/image" Target="../media/image129.png"/><Relationship Id="rId34" Type="http://schemas.openxmlformats.org/officeDocument/2006/relationships/customXml" Target="../ink/ink17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20" Type="http://schemas.openxmlformats.org/officeDocument/2006/relationships/customXml" Target="../ink/ink60.xml"/><Relationship Id="rId141" Type="http://schemas.openxmlformats.org/officeDocument/2006/relationships/image" Target="../media/image70.png"/><Relationship Id="rId7" Type="http://schemas.openxmlformats.org/officeDocument/2006/relationships/image" Target="../media/image3.png"/><Relationship Id="rId162" Type="http://schemas.openxmlformats.org/officeDocument/2006/relationships/customXml" Target="../ink/ink81.xml"/><Relationship Id="rId183" Type="http://schemas.openxmlformats.org/officeDocument/2006/relationships/image" Target="../media/image91.png"/><Relationship Id="rId218" Type="http://schemas.openxmlformats.org/officeDocument/2006/relationships/image" Target="../media/image108.png"/><Relationship Id="rId239" Type="http://schemas.openxmlformats.org/officeDocument/2006/relationships/customXml" Target="../ink/ink120.xml"/><Relationship Id="rId250" Type="http://schemas.openxmlformats.org/officeDocument/2006/relationships/image" Target="../media/image124.png"/><Relationship Id="rId271" Type="http://schemas.openxmlformats.org/officeDocument/2006/relationships/image" Target="../media/image135.png"/><Relationship Id="rId24" Type="http://schemas.openxmlformats.org/officeDocument/2006/relationships/customXml" Target="../ink/ink12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31" Type="http://schemas.openxmlformats.org/officeDocument/2006/relationships/image" Target="../media/image65.png"/><Relationship Id="rId152" Type="http://schemas.openxmlformats.org/officeDocument/2006/relationships/customXml" Target="../ink/ink76.xml"/><Relationship Id="rId173" Type="http://schemas.openxmlformats.org/officeDocument/2006/relationships/image" Target="../media/image86.png"/><Relationship Id="rId194" Type="http://schemas.openxmlformats.org/officeDocument/2006/relationships/image" Target="../media/image96.png"/><Relationship Id="rId208" Type="http://schemas.openxmlformats.org/officeDocument/2006/relationships/image" Target="../media/image103.png"/><Relationship Id="rId229" Type="http://schemas.openxmlformats.org/officeDocument/2006/relationships/customXml" Target="../ink/ink115.xml"/><Relationship Id="rId240" Type="http://schemas.openxmlformats.org/officeDocument/2006/relationships/image" Target="../media/image119.png"/><Relationship Id="rId261" Type="http://schemas.openxmlformats.org/officeDocument/2006/relationships/customXml" Target="../ink/ink131.xml"/><Relationship Id="rId14" Type="http://schemas.openxmlformats.org/officeDocument/2006/relationships/customXml" Target="../ink/ink7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8" Type="http://schemas.openxmlformats.org/officeDocument/2006/relationships/customXml" Target="../ink/ink4.xml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163" Type="http://schemas.openxmlformats.org/officeDocument/2006/relationships/image" Target="../media/image81.png"/><Relationship Id="rId184" Type="http://schemas.openxmlformats.org/officeDocument/2006/relationships/customXml" Target="../ink/ink92.xml"/><Relationship Id="rId219" Type="http://schemas.openxmlformats.org/officeDocument/2006/relationships/customXml" Target="../ink/ink110.xml"/><Relationship Id="rId230" Type="http://schemas.openxmlformats.org/officeDocument/2006/relationships/image" Target="../media/image114.png"/><Relationship Id="rId251" Type="http://schemas.openxmlformats.org/officeDocument/2006/relationships/customXml" Target="../ink/ink126.xml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74" Type="http://schemas.openxmlformats.org/officeDocument/2006/relationships/customXml" Target="../ink/ink87.xml"/><Relationship Id="rId195" Type="http://schemas.openxmlformats.org/officeDocument/2006/relationships/customXml" Target="../ink/ink98.xml"/><Relationship Id="rId209" Type="http://schemas.openxmlformats.org/officeDocument/2006/relationships/customXml" Target="../ink/ink105.xml"/><Relationship Id="rId220" Type="http://schemas.openxmlformats.org/officeDocument/2006/relationships/image" Target="../media/image109.png"/><Relationship Id="rId241" Type="http://schemas.openxmlformats.org/officeDocument/2006/relationships/customXml" Target="../ink/ink121.xml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262" Type="http://schemas.openxmlformats.org/officeDocument/2006/relationships/image" Target="../media/image130.png"/><Relationship Id="rId78" Type="http://schemas.openxmlformats.org/officeDocument/2006/relationships/customXml" Target="../ink/ink39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64" Type="http://schemas.openxmlformats.org/officeDocument/2006/relationships/customXml" Target="../ink/ink82.xml"/><Relationship Id="rId185" Type="http://schemas.openxmlformats.org/officeDocument/2006/relationships/image" Target="../media/image92.png"/><Relationship Id="rId9" Type="http://schemas.openxmlformats.org/officeDocument/2006/relationships/image" Target="../media/image4.png"/><Relationship Id="rId210" Type="http://schemas.openxmlformats.org/officeDocument/2006/relationships/image" Target="../media/image104.png"/><Relationship Id="rId26" Type="http://schemas.openxmlformats.org/officeDocument/2006/relationships/customXml" Target="../ink/ink13.xml"/><Relationship Id="rId231" Type="http://schemas.openxmlformats.org/officeDocument/2006/relationships/customXml" Target="../ink/ink116.xml"/><Relationship Id="rId252" Type="http://schemas.openxmlformats.org/officeDocument/2006/relationships/image" Target="../media/image125.png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75" Type="http://schemas.openxmlformats.org/officeDocument/2006/relationships/image" Target="../media/image87.png"/><Relationship Id="rId196" Type="http://schemas.openxmlformats.org/officeDocument/2006/relationships/image" Target="../media/image97.png"/><Relationship Id="rId200" Type="http://schemas.openxmlformats.org/officeDocument/2006/relationships/image" Target="../media/image99.png"/><Relationship Id="rId16" Type="http://schemas.openxmlformats.org/officeDocument/2006/relationships/customXml" Target="../ink/ink8.xml"/><Relationship Id="rId221" Type="http://schemas.openxmlformats.org/officeDocument/2006/relationships/customXml" Target="../ink/ink111.xml"/><Relationship Id="rId242" Type="http://schemas.openxmlformats.org/officeDocument/2006/relationships/image" Target="../media/image120.png"/><Relationship Id="rId263" Type="http://schemas.openxmlformats.org/officeDocument/2006/relationships/customXml" Target="../ink/ink132.xml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65" Type="http://schemas.openxmlformats.org/officeDocument/2006/relationships/image" Target="../media/image82.png"/><Relationship Id="rId186" Type="http://schemas.openxmlformats.org/officeDocument/2006/relationships/customXml" Target="../ink/ink93.xml"/><Relationship Id="rId211" Type="http://schemas.openxmlformats.org/officeDocument/2006/relationships/customXml" Target="../ink/ink106.xml"/><Relationship Id="rId232" Type="http://schemas.openxmlformats.org/officeDocument/2006/relationships/image" Target="../media/image115.png"/><Relationship Id="rId253" Type="http://schemas.openxmlformats.org/officeDocument/2006/relationships/customXml" Target="../ink/ink127.xml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67.xml"/><Relationship Id="rId80" Type="http://schemas.openxmlformats.org/officeDocument/2006/relationships/customXml" Target="../ink/ink40.xml"/><Relationship Id="rId155" Type="http://schemas.openxmlformats.org/officeDocument/2006/relationships/image" Target="../media/image77.png"/><Relationship Id="rId176" Type="http://schemas.openxmlformats.org/officeDocument/2006/relationships/customXml" Target="../ink/ink88.xml"/><Relationship Id="rId197" Type="http://schemas.openxmlformats.org/officeDocument/2006/relationships/customXml" Target="../ink/ink99.xml"/><Relationship Id="rId201" Type="http://schemas.openxmlformats.org/officeDocument/2006/relationships/customXml" Target="../ink/ink101.xml"/><Relationship Id="rId222" Type="http://schemas.openxmlformats.org/officeDocument/2006/relationships/image" Target="../media/image110.png"/><Relationship Id="rId243" Type="http://schemas.openxmlformats.org/officeDocument/2006/relationships/customXml" Target="../ink/ink122.xml"/><Relationship Id="rId264" Type="http://schemas.openxmlformats.org/officeDocument/2006/relationships/image" Target="../media/image131.png"/><Relationship Id="rId17" Type="http://schemas.openxmlformats.org/officeDocument/2006/relationships/image" Target="../media/image8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24" Type="http://schemas.openxmlformats.org/officeDocument/2006/relationships/customXml" Target="../ink/ink62.xml"/><Relationship Id="rId70" Type="http://schemas.openxmlformats.org/officeDocument/2006/relationships/customXml" Target="../ink/ink35.xml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66" Type="http://schemas.openxmlformats.org/officeDocument/2006/relationships/customXml" Target="../ink/ink83.xml"/><Relationship Id="rId187" Type="http://schemas.openxmlformats.org/officeDocument/2006/relationships/image" Target="../media/image93.png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105.png"/><Relationship Id="rId233" Type="http://schemas.openxmlformats.org/officeDocument/2006/relationships/customXml" Target="../ink/ink117.xml"/><Relationship Id="rId254" Type="http://schemas.openxmlformats.org/officeDocument/2006/relationships/image" Target="../media/image126.png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60" Type="http://schemas.openxmlformats.org/officeDocument/2006/relationships/customXml" Target="../ink/ink30.xml"/><Relationship Id="rId81" Type="http://schemas.openxmlformats.org/officeDocument/2006/relationships/image" Target="../media/image40.png"/><Relationship Id="rId135" Type="http://schemas.openxmlformats.org/officeDocument/2006/relationships/image" Target="../media/image67.png"/><Relationship Id="rId156" Type="http://schemas.openxmlformats.org/officeDocument/2006/relationships/customXml" Target="../ink/ink78.xml"/><Relationship Id="rId177" Type="http://schemas.openxmlformats.org/officeDocument/2006/relationships/image" Target="../media/image88.png"/><Relationship Id="rId198" Type="http://schemas.openxmlformats.org/officeDocument/2006/relationships/image" Target="../media/image98.png"/><Relationship Id="rId202" Type="http://schemas.openxmlformats.org/officeDocument/2006/relationships/image" Target="../media/image100.png"/><Relationship Id="rId223" Type="http://schemas.openxmlformats.org/officeDocument/2006/relationships/customXml" Target="../ink/ink112.xml"/><Relationship Id="rId244" Type="http://schemas.openxmlformats.org/officeDocument/2006/relationships/image" Target="../media/image121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265" Type="http://schemas.openxmlformats.org/officeDocument/2006/relationships/customXml" Target="../ink/ink133.xml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image" Target="../media/image62.png"/><Relationship Id="rId146" Type="http://schemas.openxmlformats.org/officeDocument/2006/relationships/customXml" Target="../ink/ink73.xml"/><Relationship Id="rId167" Type="http://schemas.openxmlformats.org/officeDocument/2006/relationships/image" Target="../media/image83.png"/><Relationship Id="rId188" Type="http://schemas.openxmlformats.org/officeDocument/2006/relationships/customXml" Target="../ink/ink94.xml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13" Type="http://schemas.openxmlformats.org/officeDocument/2006/relationships/customXml" Target="../ink/ink107.xml"/><Relationship Id="rId234" Type="http://schemas.openxmlformats.org/officeDocument/2006/relationships/image" Target="../media/image116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55" Type="http://schemas.openxmlformats.org/officeDocument/2006/relationships/customXml" Target="../ink/ink128.xml"/><Relationship Id="rId40" Type="http://schemas.openxmlformats.org/officeDocument/2006/relationships/customXml" Target="../ink/ink20.xml"/><Relationship Id="rId115" Type="http://schemas.openxmlformats.org/officeDocument/2006/relationships/image" Target="../media/image57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178" Type="http://schemas.openxmlformats.org/officeDocument/2006/relationships/customXml" Target="../ink/ink89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9" Type="http://schemas.openxmlformats.org/officeDocument/2006/relationships/customXml" Target="../ink/ink100.xml"/><Relationship Id="rId203" Type="http://schemas.openxmlformats.org/officeDocument/2006/relationships/customXml" Target="../ink/ink102.xml"/><Relationship Id="rId19" Type="http://schemas.openxmlformats.org/officeDocument/2006/relationships/image" Target="../media/image9.png"/><Relationship Id="rId224" Type="http://schemas.openxmlformats.org/officeDocument/2006/relationships/image" Target="../media/image111.png"/><Relationship Id="rId245" Type="http://schemas.openxmlformats.org/officeDocument/2006/relationships/customXml" Target="../ink/ink123.xml"/><Relationship Id="rId266" Type="http://schemas.openxmlformats.org/officeDocument/2006/relationships/image" Target="../media/image132.png"/><Relationship Id="rId30" Type="http://schemas.openxmlformats.org/officeDocument/2006/relationships/customXml" Target="../ink/ink15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customXml" Target="../ink/ink8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189" Type="http://schemas.openxmlformats.org/officeDocument/2006/relationships/image" Target="../media/image94.png"/><Relationship Id="rId3" Type="http://schemas.openxmlformats.org/officeDocument/2006/relationships/image" Target="../media/image1.png"/><Relationship Id="rId214" Type="http://schemas.openxmlformats.org/officeDocument/2006/relationships/image" Target="../media/image106.png"/><Relationship Id="rId235" Type="http://schemas.openxmlformats.org/officeDocument/2006/relationships/customXml" Target="../ink/ink118.xml"/><Relationship Id="rId256" Type="http://schemas.openxmlformats.org/officeDocument/2006/relationships/image" Target="../media/image127.png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179" Type="http://schemas.openxmlformats.org/officeDocument/2006/relationships/image" Target="../media/image89.png"/><Relationship Id="rId190" Type="http://schemas.openxmlformats.org/officeDocument/2006/relationships/customXml" Target="../ink/ink95.xml"/><Relationship Id="rId204" Type="http://schemas.openxmlformats.org/officeDocument/2006/relationships/image" Target="../media/image101.png"/><Relationship Id="rId225" Type="http://schemas.openxmlformats.org/officeDocument/2006/relationships/customXml" Target="../ink/ink113.xml"/><Relationship Id="rId246" Type="http://schemas.openxmlformats.org/officeDocument/2006/relationships/image" Target="../media/image122.png"/><Relationship Id="rId267" Type="http://schemas.openxmlformats.org/officeDocument/2006/relationships/image" Target="../media/image133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94" Type="http://schemas.openxmlformats.org/officeDocument/2006/relationships/customXml" Target="../ink/ink47.xml"/><Relationship Id="rId148" Type="http://schemas.openxmlformats.org/officeDocument/2006/relationships/customXml" Target="../ink/ink74.xml"/><Relationship Id="rId169" Type="http://schemas.openxmlformats.org/officeDocument/2006/relationships/image" Target="../media/image84.png"/><Relationship Id="rId4" Type="http://schemas.openxmlformats.org/officeDocument/2006/relationships/customXml" Target="../ink/ink2.xml"/><Relationship Id="rId180" Type="http://schemas.openxmlformats.org/officeDocument/2006/relationships/customXml" Target="../ink/ink90.xml"/><Relationship Id="rId215" Type="http://schemas.openxmlformats.org/officeDocument/2006/relationships/customXml" Target="../ink/ink108.xml"/><Relationship Id="rId236" Type="http://schemas.openxmlformats.org/officeDocument/2006/relationships/image" Target="../media/image117.png"/><Relationship Id="rId257" Type="http://schemas.openxmlformats.org/officeDocument/2006/relationships/customXml" Target="../ink/ink129.xml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91" Type="http://schemas.openxmlformats.org/officeDocument/2006/relationships/customXml" Target="../ink/ink96.xml"/><Relationship Id="rId205" Type="http://schemas.openxmlformats.org/officeDocument/2006/relationships/customXml" Target="../ink/ink103.xml"/><Relationship Id="rId247" Type="http://schemas.openxmlformats.org/officeDocument/2006/relationships/customXml" Target="../ink/ink124.xml"/><Relationship Id="rId107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1.png"/><Relationship Id="rId18" Type="http://schemas.openxmlformats.org/officeDocument/2006/relationships/customXml" Target="../ink/ink144.xml"/><Relationship Id="rId26" Type="http://schemas.openxmlformats.org/officeDocument/2006/relationships/customXml" Target="../ink/ink148.xml"/><Relationship Id="rId3" Type="http://schemas.openxmlformats.org/officeDocument/2006/relationships/image" Target="../media/image136.png"/><Relationship Id="rId21" Type="http://schemas.openxmlformats.org/officeDocument/2006/relationships/image" Target="../media/image145.png"/><Relationship Id="rId7" Type="http://schemas.openxmlformats.org/officeDocument/2006/relationships/image" Target="../media/image138.png"/><Relationship Id="rId12" Type="http://schemas.openxmlformats.org/officeDocument/2006/relationships/customXml" Target="../ink/ink141.xml"/><Relationship Id="rId17" Type="http://schemas.openxmlformats.org/officeDocument/2006/relationships/image" Target="../media/image143.png"/><Relationship Id="rId25" Type="http://schemas.openxmlformats.org/officeDocument/2006/relationships/image" Target="../media/image147.png"/><Relationship Id="rId33" Type="http://schemas.openxmlformats.org/officeDocument/2006/relationships/image" Target="../media/image151.png"/><Relationship Id="rId2" Type="http://schemas.openxmlformats.org/officeDocument/2006/relationships/customXml" Target="../ink/ink136.xml"/><Relationship Id="rId16" Type="http://schemas.openxmlformats.org/officeDocument/2006/relationships/customXml" Target="../ink/ink143.xml"/><Relationship Id="rId20" Type="http://schemas.openxmlformats.org/officeDocument/2006/relationships/customXml" Target="../ink/ink145.xml"/><Relationship Id="rId29" Type="http://schemas.openxmlformats.org/officeDocument/2006/relationships/image" Target="../media/image149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38.xml"/><Relationship Id="rId11" Type="http://schemas.openxmlformats.org/officeDocument/2006/relationships/image" Target="../media/image140.png"/><Relationship Id="rId24" Type="http://schemas.openxmlformats.org/officeDocument/2006/relationships/customXml" Target="../ink/ink147.xml"/><Relationship Id="rId32" Type="http://schemas.openxmlformats.org/officeDocument/2006/relationships/customXml" Target="../ink/ink151.xml"/><Relationship Id="rId5" Type="http://schemas.openxmlformats.org/officeDocument/2006/relationships/image" Target="../media/image137.png"/><Relationship Id="rId15" Type="http://schemas.openxmlformats.org/officeDocument/2006/relationships/image" Target="../media/image142.png"/><Relationship Id="rId23" Type="http://schemas.openxmlformats.org/officeDocument/2006/relationships/image" Target="../media/image146.png"/><Relationship Id="rId28" Type="http://schemas.openxmlformats.org/officeDocument/2006/relationships/customXml" Target="../ink/ink149.xml"/><Relationship Id="rId10" Type="http://schemas.openxmlformats.org/officeDocument/2006/relationships/customXml" Target="../ink/ink140.xml"/><Relationship Id="rId19" Type="http://schemas.openxmlformats.org/officeDocument/2006/relationships/image" Target="../media/image144.png"/><Relationship Id="rId31" Type="http://schemas.openxmlformats.org/officeDocument/2006/relationships/image" Target="../media/image150.png"/><Relationship Id="rId4" Type="http://schemas.openxmlformats.org/officeDocument/2006/relationships/customXml" Target="../ink/ink137.xml"/><Relationship Id="rId9" Type="http://schemas.openxmlformats.org/officeDocument/2006/relationships/image" Target="../media/image139.png"/><Relationship Id="rId14" Type="http://schemas.openxmlformats.org/officeDocument/2006/relationships/customXml" Target="../ink/ink142.xml"/><Relationship Id="rId22" Type="http://schemas.openxmlformats.org/officeDocument/2006/relationships/customXml" Target="../ink/ink146.xml"/><Relationship Id="rId27" Type="http://schemas.openxmlformats.org/officeDocument/2006/relationships/image" Target="../media/image148.png"/><Relationship Id="rId30" Type="http://schemas.openxmlformats.org/officeDocument/2006/relationships/customXml" Target="../ink/ink150.xml"/><Relationship Id="rId8" Type="http://schemas.openxmlformats.org/officeDocument/2006/relationships/customXml" Target="../ink/ink1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FA64554B-9CB1-1B9E-8C28-14694170DA8D}"/>
              </a:ext>
            </a:extLst>
          </p:cNvPr>
          <p:cNvGrpSpPr/>
          <p:nvPr/>
        </p:nvGrpSpPr>
        <p:grpSpPr>
          <a:xfrm>
            <a:off x="2029720" y="2628809"/>
            <a:ext cx="1009440" cy="47520"/>
            <a:chOff x="2029720" y="2628809"/>
            <a:chExt cx="1009440" cy="4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169F7AA-3CFE-643B-013C-5047BA1B7CFF}"/>
                    </a:ext>
                  </a:extLst>
                </p14:cNvPr>
                <p14:cNvContentPartPr/>
                <p14:nvPr/>
              </p14:nvContentPartPr>
              <p14:xfrm>
                <a:off x="2029720" y="2667329"/>
                <a:ext cx="35172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169F7AA-3CFE-643B-013C-5047BA1B7CF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20720" y="2658689"/>
                  <a:ext cx="3693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411D439-989A-8E40-9F22-50A671324CC6}"/>
                    </a:ext>
                  </a:extLst>
                </p14:cNvPr>
                <p14:cNvContentPartPr/>
                <p14:nvPr/>
              </p14:nvContentPartPr>
              <p14:xfrm>
                <a:off x="2709400" y="2628809"/>
                <a:ext cx="329760" cy="475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411D439-989A-8E40-9F22-50A671324CC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700400" y="2619809"/>
                  <a:ext cx="347400" cy="65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DD7DED7-DD1D-4C48-FD6E-98C40E8CAA2D}"/>
                  </a:ext>
                </a:extLst>
              </p14:cNvPr>
              <p14:cNvContentPartPr/>
              <p14:nvPr/>
            </p14:nvContentPartPr>
            <p14:xfrm>
              <a:off x="3439120" y="2641769"/>
              <a:ext cx="352440" cy="349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DD7DED7-DD1D-4C48-FD6E-98C40E8CAA2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30120" y="2632769"/>
                <a:ext cx="370080" cy="52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1096D750-507B-52B4-4018-1A6B79E6F73C}"/>
              </a:ext>
            </a:extLst>
          </p:cNvPr>
          <p:cNvGrpSpPr/>
          <p:nvPr/>
        </p:nvGrpSpPr>
        <p:grpSpPr>
          <a:xfrm>
            <a:off x="4152280" y="2594969"/>
            <a:ext cx="792000" cy="47520"/>
            <a:chOff x="4152280" y="2594969"/>
            <a:chExt cx="792000" cy="4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3C91E5A-7EFC-9035-BB87-7F777E611470}"/>
                    </a:ext>
                  </a:extLst>
                </p14:cNvPr>
                <p14:cNvContentPartPr/>
                <p14:nvPr/>
              </p14:nvContentPartPr>
              <p14:xfrm>
                <a:off x="4152280" y="2594969"/>
                <a:ext cx="280440" cy="475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3C91E5A-7EFC-9035-BB87-7F777E61147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143640" y="2585969"/>
                  <a:ext cx="29808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61A34E0-EF42-E9B2-84A2-89A8449EFADF}"/>
                    </a:ext>
                  </a:extLst>
                </p14:cNvPr>
                <p14:cNvContentPartPr/>
                <p14:nvPr/>
              </p14:nvContentPartPr>
              <p14:xfrm>
                <a:off x="4672480" y="2620889"/>
                <a:ext cx="271800" cy="13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61A34E0-EF42-E9B2-84A2-89A8449EFAD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663480" y="2612249"/>
                  <a:ext cx="28944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D2F6BD7-F949-358C-43C5-C99099AC2214}"/>
              </a:ext>
            </a:extLst>
          </p:cNvPr>
          <p:cNvGrpSpPr/>
          <p:nvPr/>
        </p:nvGrpSpPr>
        <p:grpSpPr>
          <a:xfrm>
            <a:off x="5276200" y="2549609"/>
            <a:ext cx="1352160" cy="60120"/>
            <a:chOff x="5276200" y="2549609"/>
            <a:chExt cx="1352160" cy="6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346D78F-3C8D-6259-82F8-193E75B4FC8C}"/>
                    </a:ext>
                  </a:extLst>
                </p14:cNvPr>
                <p14:cNvContentPartPr/>
                <p14:nvPr/>
              </p14:nvContentPartPr>
              <p14:xfrm>
                <a:off x="5276200" y="2583449"/>
                <a:ext cx="311400" cy="26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346D78F-3C8D-6259-82F8-193E75B4FC8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267560" y="2574449"/>
                  <a:ext cx="3290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7D646F0-0F25-A1BF-B707-7A662F5288CD}"/>
                    </a:ext>
                  </a:extLst>
                </p14:cNvPr>
                <p14:cNvContentPartPr/>
                <p14:nvPr/>
              </p14:nvContentPartPr>
              <p14:xfrm>
                <a:off x="5863720" y="2569409"/>
                <a:ext cx="308520" cy="151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7D646F0-0F25-A1BF-B707-7A662F5288C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855080" y="2560409"/>
                  <a:ext cx="32616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B01C638-9B28-E8E6-47E5-04C6AD72E12D}"/>
                    </a:ext>
                  </a:extLst>
                </p14:cNvPr>
                <p14:cNvContentPartPr/>
                <p14:nvPr/>
              </p14:nvContentPartPr>
              <p14:xfrm>
                <a:off x="6417400" y="2549609"/>
                <a:ext cx="210960" cy="176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B01C638-9B28-E8E6-47E5-04C6AD72E12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408400" y="2540609"/>
                  <a:ext cx="228600" cy="35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AFD7266-1E26-0898-FA72-D0E5D7E619A7}"/>
                  </a:ext>
                </a:extLst>
              </p14:cNvPr>
              <p14:cNvContentPartPr/>
              <p14:nvPr/>
            </p14:nvContentPartPr>
            <p14:xfrm>
              <a:off x="1878520" y="1408049"/>
              <a:ext cx="5235480" cy="2455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AFD7266-1E26-0898-FA72-D0E5D7E619A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869880" y="1399049"/>
                <a:ext cx="5253120" cy="263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2BCAB434-E209-C505-2AEF-520122239D01}"/>
              </a:ext>
            </a:extLst>
          </p:cNvPr>
          <p:cNvGrpSpPr/>
          <p:nvPr/>
        </p:nvGrpSpPr>
        <p:grpSpPr>
          <a:xfrm>
            <a:off x="2080120" y="3212729"/>
            <a:ext cx="5384160" cy="747000"/>
            <a:chOff x="2080120" y="3212729"/>
            <a:chExt cx="5384160" cy="74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160A086-1DEB-33BC-F4D4-A7CD895546BE}"/>
                    </a:ext>
                  </a:extLst>
                </p14:cNvPr>
                <p14:cNvContentPartPr/>
                <p14:nvPr/>
              </p14:nvContentPartPr>
              <p14:xfrm>
                <a:off x="2080120" y="3680369"/>
                <a:ext cx="5384160" cy="279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160A086-1DEB-33BC-F4D4-A7CD895546B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071120" y="3671369"/>
                  <a:ext cx="540180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D2B5F2F-5B9D-C7A3-EDB7-DC0515875FE8}"/>
                    </a:ext>
                  </a:extLst>
                </p14:cNvPr>
                <p14:cNvContentPartPr/>
                <p14:nvPr/>
              </p14:nvContentPartPr>
              <p14:xfrm>
                <a:off x="2390800" y="3212729"/>
                <a:ext cx="9720" cy="3686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D2B5F2F-5B9D-C7A3-EDB7-DC0515875FE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381800" y="3204089"/>
                  <a:ext cx="2736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A6B81C6-2CE5-FEF4-BC32-337B72FF8D0E}"/>
                    </a:ext>
                  </a:extLst>
                </p14:cNvPr>
                <p14:cNvContentPartPr/>
                <p14:nvPr/>
              </p14:nvContentPartPr>
              <p14:xfrm>
                <a:off x="2415640" y="3229289"/>
                <a:ext cx="565200" cy="3160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A6B81C6-2CE5-FEF4-BC32-337B72FF8D0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407000" y="3220649"/>
                  <a:ext cx="58284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DD3D716-737B-DDE4-4198-AE2740761E7B}"/>
                    </a:ext>
                  </a:extLst>
                </p14:cNvPr>
                <p14:cNvContentPartPr/>
                <p14:nvPr/>
              </p14:nvContentPartPr>
              <p14:xfrm>
                <a:off x="2423920" y="3581729"/>
                <a:ext cx="57852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DD3D716-737B-DDE4-4198-AE2740761E7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415280" y="3572729"/>
                  <a:ext cx="59616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80995D0-04DD-8B22-E108-2519760420CC}"/>
                  </a:ext>
                </a:extLst>
              </p14:cNvPr>
              <p14:cNvContentPartPr/>
              <p14:nvPr/>
            </p14:nvContentPartPr>
            <p14:xfrm>
              <a:off x="4143640" y="3170609"/>
              <a:ext cx="19800" cy="3420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80995D0-04DD-8B22-E108-2519760420C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135000" y="3161969"/>
                <a:ext cx="37440" cy="35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39268DD-1075-7481-4B17-AC0F7DFDC6C9}"/>
                  </a:ext>
                </a:extLst>
              </p14:cNvPr>
              <p14:cNvContentPartPr/>
              <p14:nvPr/>
            </p14:nvContentPartPr>
            <p14:xfrm>
              <a:off x="4160560" y="3153329"/>
              <a:ext cx="486720" cy="3524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39268DD-1075-7481-4B17-AC0F7DFDC6C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151920" y="3144329"/>
                <a:ext cx="504360" cy="3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BEA4CD5-7BB1-35D2-F135-303C85CD407D}"/>
                  </a:ext>
                </a:extLst>
              </p14:cNvPr>
              <p14:cNvContentPartPr/>
              <p14:nvPr/>
            </p14:nvContentPartPr>
            <p14:xfrm>
              <a:off x="4160560" y="3497489"/>
              <a:ext cx="497880" cy="342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BEA4CD5-7BB1-35D2-F135-303C85CD407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151920" y="3488489"/>
                <a:ext cx="51552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9FD45B1D-F669-4571-0460-A2D3B957E9C2}"/>
                  </a:ext>
                </a:extLst>
              </p14:cNvPr>
              <p14:cNvContentPartPr/>
              <p14:nvPr/>
            </p14:nvContentPartPr>
            <p14:xfrm>
              <a:off x="4655560" y="3330089"/>
              <a:ext cx="268560" cy="90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9FD45B1D-F669-4571-0460-A2D3B957E9C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646920" y="3321089"/>
                <a:ext cx="28620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03A04FFD-983C-1492-9486-3C0178847C28}"/>
                  </a:ext>
                </a:extLst>
              </p14:cNvPr>
              <p14:cNvContentPartPr/>
              <p14:nvPr/>
            </p14:nvContentPartPr>
            <p14:xfrm>
              <a:off x="4857160" y="3221009"/>
              <a:ext cx="115560" cy="1728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03A04FFD-983C-1492-9486-3C0178847C2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848160" y="3212369"/>
                <a:ext cx="133200" cy="19044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15E900AD-8858-A3FB-E093-6DAE360813FD}"/>
              </a:ext>
            </a:extLst>
          </p:cNvPr>
          <p:cNvGrpSpPr/>
          <p:nvPr/>
        </p:nvGrpSpPr>
        <p:grpSpPr>
          <a:xfrm>
            <a:off x="5653480" y="2982689"/>
            <a:ext cx="893880" cy="423000"/>
            <a:chOff x="5653480" y="2982689"/>
            <a:chExt cx="893880" cy="42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0D4156F-6925-40B4-7A78-338D704D69E2}"/>
                    </a:ext>
                  </a:extLst>
                </p14:cNvPr>
                <p14:cNvContentPartPr/>
                <p14:nvPr/>
              </p14:nvContentPartPr>
              <p14:xfrm>
                <a:off x="5653480" y="3028049"/>
                <a:ext cx="26640" cy="3776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0D4156F-6925-40B4-7A78-338D704D69E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644840" y="3019049"/>
                  <a:ext cx="4428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ACE4000-FC84-6526-5387-0BEA528B9E0B}"/>
                    </a:ext>
                  </a:extLst>
                </p14:cNvPr>
                <p14:cNvContentPartPr/>
                <p14:nvPr/>
              </p14:nvContentPartPr>
              <p14:xfrm>
                <a:off x="5662480" y="2982689"/>
                <a:ext cx="518400" cy="3268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ACE4000-FC84-6526-5387-0BEA528B9E0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653480" y="2973689"/>
                  <a:ext cx="53604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296CD04-27AC-1414-7C09-14DB5362D318}"/>
                    </a:ext>
                  </a:extLst>
                </p14:cNvPr>
                <p14:cNvContentPartPr/>
                <p14:nvPr/>
              </p14:nvContentPartPr>
              <p14:xfrm>
                <a:off x="5679040" y="3330449"/>
                <a:ext cx="515160" cy="345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296CD04-27AC-1414-7C09-14DB5362D31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670040" y="3321809"/>
                  <a:ext cx="5328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7F094A2-CFEB-8556-8283-9453EC8B4749}"/>
                    </a:ext>
                  </a:extLst>
                </p14:cNvPr>
                <p14:cNvContentPartPr/>
                <p14:nvPr/>
              </p14:nvContentPartPr>
              <p14:xfrm>
                <a:off x="6182320" y="3159089"/>
                <a:ext cx="321120" cy="36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7F094A2-CFEB-8556-8283-9453EC8B474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173680" y="3150449"/>
                  <a:ext cx="338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279F9C6-E0B8-6A03-538F-7BDA7D1E9808}"/>
                    </a:ext>
                  </a:extLst>
                </p14:cNvPr>
                <p14:cNvContentPartPr/>
                <p14:nvPr/>
              </p14:nvContentPartPr>
              <p14:xfrm>
                <a:off x="6388960" y="3053249"/>
                <a:ext cx="158400" cy="2361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279F9C6-E0B8-6A03-538F-7BDA7D1E980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380320" y="3044609"/>
                  <a:ext cx="176040" cy="253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7AEAFA9C-7AFB-9BBE-BC01-CC5E96A66F07}"/>
                  </a:ext>
                </a:extLst>
              </p14:cNvPr>
              <p14:cNvContentPartPr/>
              <p14:nvPr/>
            </p14:nvContentPartPr>
            <p14:xfrm>
              <a:off x="4554400" y="2365289"/>
              <a:ext cx="9360" cy="15912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7AEAFA9C-7AFB-9BBE-BC01-CC5E96A66F0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545760" y="2356649"/>
                <a:ext cx="2700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5C414330-0419-0499-6B96-4F6EE50CC3B6}"/>
                  </a:ext>
                </a:extLst>
              </p14:cNvPr>
              <p14:cNvContentPartPr/>
              <p14:nvPr/>
            </p14:nvContentPartPr>
            <p14:xfrm>
              <a:off x="4588240" y="2742569"/>
              <a:ext cx="360" cy="14256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5C414330-0419-0499-6B96-4F6EE50CC3B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579600" y="2733929"/>
                <a:ext cx="1800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40E3C707-B723-39F6-860E-C66629080F26}"/>
                  </a:ext>
                </a:extLst>
              </p14:cNvPr>
              <p14:cNvContentPartPr/>
              <p14:nvPr/>
            </p14:nvContentPartPr>
            <p14:xfrm>
              <a:off x="4630360" y="3028049"/>
              <a:ext cx="360" cy="1587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40E3C707-B723-39F6-860E-C66629080F2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621360" y="3019049"/>
                <a:ext cx="18000" cy="17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90" name="Group 89">
            <a:extLst>
              <a:ext uri="{FF2B5EF4-FFF2-40B4-BE49-F238E27FC236}">
                <a16:creationId xmlns:a16="http://schemas.microsoft.com/office/drawing/2014/main" id="{A5BDEE0C-4F1D-91F6-E6E9-9CB1847ED519}"/>
              </a:ext>
            </a:extLst>
          </p:cNvPr>
          <p:cNvGrpSpPr/>
          <p:nvPr/>
        </p:nvGrpSpPr>
        <p:grpSpPr>
          <a:xfrm>
            <a:off x="4495720" y="1501289"/>
            <a:ext cx="1553400" cy="730800"/>
            <a:chOff x="4495720" y="1501289"/>
            <a:chExt cx="1553400" cy="73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211E029-128D-087B-70B8-006D0305BB9A}"/>
                    </a:ext>
                  </a:extLst>
                </p14:cNvPr>
                <p14:cNvContentPartPr/>
                <p14:nvPr/>
              </p14:nvContentPartPr>
              <p14:xfrm>
                <a:off x="4495720" y="1862009"/>
                <a:ext cx="69120" cy="3700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211E029-128D-087B-70B8-006D0305BB9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486720" y="1853369"/>
                  <a:ext cx="8676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027CE53A-E9A0-D1F1-A528-87C2265D9873}"/>
                    </a:ext>
                  </a:extLst>
                </p14:cNvPr>
                <p14:cNvContentPartPr/>
                <p14:nvPr/>
              </p14:nvContentPartPr>
              <p14:xfrm>
                <a:off x="5989360" y="1501289"/>
                <a:ext cx="18000" cy="1843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027CE53A-E9A0-D1F1-A528-87C2265D987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980720" y="1492649"/>
                  <a:ext cx="356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BF1B146-786E-8504-1DC5-CECE4CAA00B7}"/>
                    </a:ext>
                  </a:extLst>
                </p14:cNvPr>
                <p14:cNvContentPartPr/>
                <p14:nvPr/>
              </p14:nvContentPartPr>
              <p14:xfrm>
                <a:off x="6005920" y="1702889"/>
                <a:ext cx="8280" cy="756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BF1B146-786E-8504-1DC5-CECE4CAA00B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997280" y="1693889"/>
                  <a:ext cx="2592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1B30390-A105-4D62-4215-88F9DEB61509}"/>
                    </a:ext>
                  </a:extLst>
                </p14:cNvPr>
                <p14:cNvContentPartPr/>
                <p14:nvPr/>
              </p14:nvContentPartPr>
              <p14:xfrm>
                <a:off x="4496080" y="1618289"/>
                <a:ext cx="1422720" cy="1018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1B30390-A105-4D62-4215-88F9DEB6150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487080" y="1609649"/>
                  <a:ext cx="144036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E4F8855B-7653-FA12-B1FF-7280CCB2E55D}"/>
                    </a:ext>
                  </a:extLst>
                </p14:cNvPr>
                <p14:cNvContentPartPr/>
                <p14:nvPr/>
              </p14:nvContentPartPr>
              <p14:xfrm>
                <a:off x="5863720" y="1518209"/>
                <a:ext cx="185400" cy="1450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E4F8855B-7653-FA12-B1FF-7280CCB2E55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855080" y="1509209"/>
                  <a:ext cx="20304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84C49A3-A159-EFB0-F491-192D4F6F86CA}"/>
                    </a:ext>
                  </a:extLst>
                </p14:cNvPr>
                <p14:cNvContentPartPr/>
                <p14:nvPr/>
              </p14:nvContentPartPr>
              <p14:xfrm>
                <a:off x="4535320" y="1635209"/>
                <a:ext cx="136080" cy="1774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84C49A3-A159-EFB0-F491-192D4F6F86C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526680" y="1626569"/>
                  <a:ext cx="1537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B1B6AA2C-8F23-25C4-5963-14F046F177E9}"/>
                    </a:ext>
                  </a:extLst>
                </p14:cNvPr>
                <p14:cNvContentPartPr/>
                <p14:nvPr/>
              </p14:nvContentPartPr>
              <p14:xfrm>
                <a:off x="5133640" y="1545209"/>
                <a:ext cx="132840" cy="327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B1B6AA2C-8F23-25C4-5963-14F046F177E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125000" y="1536209"/>
                  <a:ext cx="15048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4645340-37A3-F206-3DCD-9D3B7163BC4A}"/>
                    </a:ext>
                  </a:extLst>
                </p14:cNvPr>
                <p14:cNvContentPartPr/>
                <p14:nvPr/>
              </p14:nvContentPartPr>
              <p14:xfrm>
                <a:off x="5260000" y="1509569"/>
                <a:ext cx="58680" cy="1666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4645340-37A3-F206-3DCD-9D3B7163BC4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251360" y="1500929"/>
                  <a:ext cx="76320" cy="18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6196F350-3CD1-3BFC-72E5-DE899144C166}"/>
              </a:ext>
            </a:extLst>
          </p:cNvPr>
          <p:cNvGrpSpPr/>
          <p:nvPr/>
        </p:nvGrpSpPr>
        <p:grpSpPr>
          <a:xfrm>
            <a:off x="3010720" y="3556889"/>
            <a:ext cx="1132920" cy="312120"/>
            <a:chOff x="3010720" y="3556889"/>
            <a:chExt cx="1132920" cy="31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9C224BD-C6E0-D14D-11C3-E10754E5B58A}"/>
                    </a:ext>
                  </a:extLst>
                </p14:cNvPr>
                <p14:cNvContentPartPr/>
                <p14:nvPr/>
              </p14:nvContentPartPr>
              <p14:xfrm>
                <a:off x="3010720" y="3606929"/>
                <a:ext cx="16920" cy="1591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9C224BD-C6E0-D14D-11C3-E10754E5B58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001720" y="3598289"/>
                  <a:ext cx="3456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E067728-5072-082F-D68C-0486E3CBBEA8}"/>
                    </a:ext>
                  </a:extLst>
                </p14:cNvPr>
                <p14:cNvContentPartPr/>
                <p14:nvPr/>
              </p14:nvContentPartPr>
              <p14:xfrm>
                <a:off x="3044920" y="3662009"/>
                <a:ext cx="1098720" cy="558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E067728-5072-082F-D68C-0486E3CBBEA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036280" y="3653009"/>
                  <a:ext cx="11163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B875B33A-48AF-CB4C-BFBA-C279E555CF40}"/>
                    </a:ext>
                  </a:extLst>
                </p14:cNvPr>
                <p14:cNvContentPartPr/>
                <p14:nvPr/>
              </p14:nvContentPartPr>
              <p14:xfrm>
                <a:off x="4117720" y="3556889"/>
                <a:ext cx="6120" cy="1569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B875B33A-48AF-CB4C-BFBA-C279E555CF4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109080" y="3547889"/>
                  <a:ext cx="2376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BDD843C-81CB-83A7-8695-C59B8471DDE0}"/>
                    </a:ext>
                  </a:extLst>
                </p14:cNvPr>
                <p14:cNvContentPartPr/>
                <p14:nvPr/>
              </p14:nvContentPartPr>
              <p14:xfrm>
                <a:off x="3548200" y="3774689"/>
                <a:ext cx="106920" cy="943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BDD843C-81CB-83A7-8695-C59B8471DDE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539560" y="3766049"/>
                  <a:ext cx="124560" cy="111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8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21279295-D2B9-B44E-D92C-3AB44292F7E8}"/>
                  </a:ext>
                </a:extLst>
              </p14:cNvPr>
              <p14:cNvContentPartPr/>
              <p14:nvPr/>
            </p14:nvContentPartPr>
            <p14:xfrm>
              <a:off x="3036280" y="2945249"/>
              <a:ext cx="143280" cy="18108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21279295-D2B9-B44E-D92C-3AB44292F7E8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018640" y="2837609"/>
                <a:ext cx="178920" cy="39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2" name="Group 101">
            <a:extLst>
              <a:ext uri="{FF2B5EF4-FFF2-40B4-BE49-F238E27FC236}">
                <a16:creationId xmlns:a16="http://schemas.microsoft.com/office/drawing/2014/main" id="{79A0F7F2-C895-B5E9-DFB2-840141ACF21E}"/>
              </a:ext>
            </a:extLst>
          </p:cNvPr>
          <p:cNvGrpSpPr/>
          <p:nvPr/>
        </p:nvGrpSpPr>
        <p:grpSpPr>
          <a:xfrm>
            <a:off x="2994520" y="2958929"/>
            <a:ext cx="494280" cy="479160"/>
            <a:chOff x="2994520" y="2958929"/>
            <a:chExt cx="494280" cy="47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61F166E-1FD6-FEE3-55D7-4D3857E100B2}"/>
                    </a:ext>
                  </a:extLst>
                </p14:cNvPr>
                <p14:cNvContentPartPr/>
                <p14:nvPr/>
              </p14:nvContentPartPr>
              <p14:xfrm>
                <a:off x="2994520" y="3329369"/>
                <a:ext cx="335160" cy="432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61F166E-1FD6-FEE3-55D7-4D3857E100B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985880" y="3320729"/>
                  <a:ext cx="35280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06D8FFB-CB09-7182-6B97-E003E932A49E}"/>
                    </a:ext>
                  </a:extLst>
                </p14:cNvPr>
                <p14:cNvContentPartPr/>
                <p14:nvPr/>
              </p14:nvContentPartPr>
              <p14:xfrm>
                <a:off x="3287920" y="3237569"/>
                <a:ext cx="67320" cy="2005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06D8FFB-CB09-7182-6B97-E003E932A49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279280" y="3228929"/>
                  <a:ext cx="8496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A108909-9345-0093-585A-D00B36792D50}"/>
                    </a:ext>
                  </a:extLst>
                </p14:cNvPr>
                <p14:cNvContentPartPr/>
                <p14:nvPr/>
              </p14:nvContentPartPr>
              <p14:xfrm>
                <a:off x="3036280" y="2958929"/>
                <a:ext cx="139680" cy="1551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A108909-9345-0093-585A-D00B36792D5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027640" y="2950289"/>
                  <a:ext cx="1573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608BD2E-0E9C-2972-32F8-F89E0E8E6E17}"/>
                    </a:ext>
                  </a:extLst>
                </p14:cNvPr>
                <p14:cNvContentPartPr/>
                <p14:nvPr/>
              </p14:nvContentPartPr>
              <p14:xfrm>
                <a:off x="3209800" y="2970809"/>
                <a:ext cx="81000" cy="1684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608BD2E-0E9C-2972-32F8-F89E0E8E6E1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200800" y="2962169"/>
                  <a:ext cx="9864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D75A345-183B-7140-62DB-F319BB6A87AB}"/>
                    </a:ext>
                  </a:extLst>
                </p14:cNvPr>
                <p14:cNvContentPartPr/>
                <p14:nvPr/>
              </p14:nvContentPartPr>
              <p14:xfrm>
                <a:off x="3332920" y="3053249"/>
                <a:ext cx="155880" cy="932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D75A345-183B-7140-62DB-F319BB6A87A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324280" y="3044609"/>
                  <a:ext cx="1735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EC24034-D448-2A86-F43F-78E0F307680D}"/>
                    </a:ext>
                  </a:extLst>
                </p14:cNvPr>
                <p14:cNvContentPartPr/>
                <p14:nvPr/>
              </p14:nvContentPartPr>
              <p14:xfrm>
                <a:off x="3419680" y="3053249"/>
                <a:ext cx="19440" cy="1774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EC24034-D448-2A86-F43F-78E0F307680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411040" y="3044609"/>
                  <a:ext cx="37080" cy="19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459D8DE-D876-AB15-5E7A-733143EA128E}"/>
              </a:ext>
            </a:extLst>
          </p:cNvPr>
          <p:cNvGrpSpPr/>
          <p:nvPr/>
        </p:nvGrpSpPr>
        <p:grpSpPr>
          <a:xfrm>
            <a:off x="4714240" y="2885489"/>
            <a:ext cx="252360" cy="225720"/>
            <a:chOff x="4714240" y="2885489"/>
            <a:chExt cx="252360" cy="22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6178DC5C-BCE8-7EC7-6544-6DF03C319FD8}"/>
                    </a:ext>
                  </a:extLst>
                </p14:cNvPr>
                <p14:cNvContentPartPr/>
                <p14:nvPr/>
              </p14:nvContentPartPr>
              <p14:xfrm>
                <a:off x="4714240" y="2885489"/>
                <a:ext cx="109440" cy="1249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6178DC5C-BCE8-7EC7-6544-6DF03C319FD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705600" y="2876489"/>
                  <a:ext cx="1270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14D51A6D-7D52-FE24-1FAB-E296D6CE1770}"/>
                    </a:ext>
                  </a:extLst>
                </p14:cNvPr>
                <p14:cNvContentPartPr/>
                <p14:nvPr/>
              </p14:nvContentPartPr>
              <p14:xfrm>
                <a:off x="4839160" y="2977649"/>
                <a:ext cx="70920" cy="1191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14D51A6D-7D52-FE24-1FAB-E296D6CE177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830160" y="2969009"/>
                  <a:ext cx="885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0E3A3FA3-F82B-9CA0-482F-93A352E4102A}"/>
                    </a:ext>
                  </a:extLst>
                </p14:cNvPr>
                <p14:cNvContentPartPr/>
                <p14:nvPr/>
              </p14:nvContentPartPr>
              <p14:xfrm>
                <a:off x="4940680" y="3034889"/>
                <a:ext cx="25920" cy="763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0E3A3FA3-F82B-9CA0-482F-93A352E4102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931680" y="3026249"/>
                  <a:ext cx="43560" cy="9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9F9E4E73-1466-85C8-7111-A21E42BC4DD0}"/>
              </a:ext>
            </a:extLst>
          </p:cNvPr>
          <p:cNvGrpSpPr/>
          <p:nvPr/>
        </p:nvGrpSpPr>
        <p:grpSpPr>
          <a:xfrm>
            <a:off x="6190600" y="2786489"/>
            <a:ext cx="384480" cy="209160"/>
            <a:chOff x="6190600" y="2786489"/>
            <a:chExt cx="384480" cy="20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D8065208-9213-7CB3-C509-48DDA6392D8B}"/>
                    </a:ext>
                  </a:extLst>
                </p14:cNvPr>
                <p14:cNvContentPartPr/>
                <p14:nvPr/>
              </p14:nvContentPartPr>
              <p14:xfrm>
                <a:off x="6190600" y="2786489"/>
                <a:ext cx="147960" cy="1447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D8065208-9213-7CB3-C509-48DDA6392D8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181960" y="2777489"/>
                  <a:ext cx="1656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5CCC483E-496D-8255-CB4C-4841A66C927A}"/>
                    </a:ext>
                  </a:extLst>
                </p14:cNvPr>
                <p14:cNvContentPartPr/>
                <p14:nvPr/>
              </p14:nvContentPartPr>
              <p14:xfrm>
                <a:off x="6367360" y="2868569"/>
                <a:ext cx="74520" cy="1270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5CCC483E-496D-8255-CB4C-4841A66C927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358360" y="2859569"/>
                  <a:ext cx="9216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79F86C2E-85B1-B5BC-B02C-B0E76D0D21CC}"/>
                    </a:ext>
                  </a:extLst>
                </p14:cNvPr>
                <p14:cNvContentPartPr/>
                <p14:nvPr/>
              </p14:nvContentPartPr>
              <p14:xfrm>
                <a:off x="6467440" y="2918249"/>
                <a:ext cx="107640" cy="702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79F86C2E-85B1-B5BC-B02C-B0E76D0D21C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458800" y="2909249"/>
                  <a:ext cx="125280" cy="8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207CD5AA-45D7-C0F0-7D88-510CD60BF724}"/>
              </a:ext>
            </a:extLst>
          </p:cNvPr>
          <p:cNvGrpSpPr/>
          <p:nvPr/>
        </p:nvGrpSpPr>
        <p:grpSpPr>
          <a:xfrm>
            <a:off x="5443960" y="1719089"/>
            <a:ext cx="1159200" cy="564480"/>
            <a:chOff x="5443960" y="1719089"/>
            <a:chExt cx="1159200" cy="56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C60C801-1657-8034-FA05-E6B8FAD8FA22}"/>
                    </a:ext>
                  </a:extLst>
                </p14:cNvPr>
                <p14:cNvContentPartPr/>
                <p14:nvPr/>
              </p14:nvContentPartPr>
              <p14:xfrm>
                <a:off x="6048040" y="1744649"/>
                <a:ext cx="68400" cy="311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C60C801-1657-8034-FA05-E6B8FAD8FA2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039040" y="1736009"/>
                  <a:ext cx="8604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3DFF5FB-2F7E-8FEC-0ACE-B39BA5ECECB1}"/>
                    </a:ext>
                  </a:extLst>
                </p14:cNvPr>
                <p14:cNvContentPartPr/>
                <p14:nvPr/>
              </p14:nvContentPartPr>
              <p14:xfrm>
                <a:off x="6056320" y="1719089"/>
                <a:ext cx="533880" cy="3103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3DFF5FB-2F7E-8FEC-0ACE-B39BA5ECECB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047680" y="1710089"/>
                  <a:ext cx="55152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48F59F5-20F5-3BFA-EFF7-78ED6A001F3B}"/>
                    </a:ext>
                  </a:extLst>
                </p14:cNvPr>
                <p14:cNvContentPartPr/>
                <p14:nvPr/>
              </p14:nvContentPartPr>
              <p14:xfrm>
                <a:off x="6123640" y="1964249"/>
                <a:ext cx="479520" cy="117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48F59F5-20F5-3BFA-EFF7-78ED6A001F3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115000" y="1955249"/>
                  <a:ext cx="49716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D5FB42C-F228-AF0C-8D7B-2454D7DA5270}"/>
                    </a:ext>
                  </a:extLst>
                </p14:cNvPr>
                <p14:cNvContentPartPr/>
                <p14:nvPr/>
              </p14:nvContentPartPr>
              <p14:xfrm>
                <a:off x="5671840" y="1912409"/>
                <a:ext cx="410400" cy="378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D5FB42C-F228-AF0C-8D7B-2454D7DA527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662840" y="1903409"/>
                  <a:ext cx="42804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8508F3E-2E78-26D2-7226-317439D4D67E}"/>
                    </a:ext>
                  </a:extLst>
                </p14:cNvPr>
                <p14:cNvContentPartPr/>
                <p14:nvPr/>
              </p14:nvContentPartPr>
              <p14:xfrm>
                <a:off x="5653840" y="1862009"/>
                <a:ext cx="130320" cy="2037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8508F3E-2E78-26D2-7226-317439D4D67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645200" y="1853369"/>
                  <a:ext cx="1479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13BFDE58-F61E-0A7C-B155-7B2AC5AD51A7}"/>
                    </a:ext>
                  </a:extLst>
                </p14:cNvPr>
                <p14:cNvContentPartPr/>
                <p14:nvPr/>
              </p14:nvContentPartPr>
              <p14:xfrm>
                <a:off x="5443960" y="2000609"/>
                <a:ext cx="135720" cy="1324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13BFDE58-F61E-0A7C-B155-7B2AC5AD51A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435320" y="1991609"/>
                  <a:ext cx="15336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79F55834-47BA-7FA9-C337-6F1062801ED8}"/>
                    </a:ext>
                  </a:extLst>
                </p14:cNvPr>
                <p14:cNvContentPartPr/>
                <p14:nvPr/>
              </p14:nvContentPartPr>
              <p14:xfrm>
                <a:off x="5584000" y="2088449"/>
                <a:ext cx="68760" cy="1033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79F55834-47BA-7FA9-C337-6F1062801ED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575000" y="2079449"/>
                  <a:ext cx="864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6DE23797-3658-5CFB-478A-8067BB1A01AC}"/>
                    </a:ext>
                  </a:extLst>
                </p14:cNvPr>
                <p14:cNvContentPartPr/>
                <p14:nvPr/>
              </p14:nvContentPartPr>
              <p14:xfrm>
                <a:off x="5687320" y="2131649"/>
                <a:ext cx="94680" cy="1519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6DE23797-3658-5CFB-478A-8067BB1A01A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678320" y="2122649"/>
                  <a:ext cx="112320" cy="169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63E32CC7-BD11-47CB-126D-303BA3A5D258}"/>
                  </a:ext>
                </a:extLst>
              </p14:cNvPr>
              <p14:cNvContentPartPr/>
              <p14:nvPr/>
            </p14:nvContentPartPr>
            <p14:xfrm>
              <a:off x="7432240" y="796769"/>
              <a:ext cx="303480" cy="409716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63E32CC7-BD11-47CB-126D-303BA3A5D258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7423600" y="787769"/>
                <a:ext cx="321120" cy="411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0E1E841C-F55E-2CFE-DDB3-DE6ACF114CDA}"/>
                  </a:ext>
                </a:extLst>
              </p14:cNvPr>
              <p14:cNvContentPartPr/>
              <p14:nvPr/>
            </p14:nvContentPartPr>
            <p14:xfrm>
              <a:off x="7996000" y="5175809"/>
              <a:ext cx="221400" cy="18432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0E1E841C-F55E-2CFE-DDB3-DE6ACF114CDA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7987360" y="5166809"/>
                <a:ext cx="239040" cy="201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66" name="Group 165">
            <a:extLst>
              <a:ext uri="{FF2B5EF4-FFF2-40B4-BE49-F238E27FC236}">
                <a16:creationId xmlns:a16="http://schemas.microsoft.com/office/drawing/2014/main" id="{30E90E46-69DB-3CD0-E36F-CA9A0C7D3442}"/>
              </a:ext>
            </a:extLst>
          </p:cNvPr>
          <p:cNvGrpSpPr/>
          <p:nvPr/>
        </p:nvGrpSpPr>
        <p:grpSpPr>
          <a:xfrm>
            <a:off x="9955480" y="469169"/>
            <a:ext cx="873720" cy="1200600"/>
            <a:chOff x="9955480" y="469169"/>
            <a:chExt cx="873720" cy="120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0434F73-E8A3-A9E9-7CEE-A4E32D42CC08}"/>
                    </a:ext>
                  </a:extLst>
                </p14:cNvPr>
                <p14:cNvContentPartPr/>
                <p14:nvPr/>
              </p14:nvContentPartPr>
              <p14:xfrm>
                <a:off x="9955480" y="802889"/>
                <a:ext cx="591120" cy="4986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0434F73-E8A3-A9E9-7CEE-A4E32D42CC0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946480" y="794249"/>
                  <a:ext cx="608760" cy="51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5C263E35-D32B-2901-A8B9-957BF818BE67}"/>
                    </a:ext>
                  </a:extLst>
                </p14:cNvPr>
                <p14:cNvContentPartPr/>
                <p14:nvPr/>
              </p14:nvContentPartPr>
              <p14:xfrm>
                <a:off x="10074640" y="922409"/>
                <a:ext cx="293040" cy="2426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5C263E35-D32B-2901-A8B9-957BF818BE6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066000" y="913409"/>
                  <a:ext cx="31068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7E0232ED-3979-93CE-8E62-DDD95321C9B8}"/>
                    </a:ext>
                  </a:extLst>
                </p14:cNvPr>
                <p14:cNvContentPartPr/>
                <p14:nvPr/>
              </p14:nvContentPartPr>
              <p14:xfrm>
                <a:off x="10080040" y="947609"/>
                <a:ext cx="272160" cy="2703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7E0232ED-3979-93CE-8E62-DDD95321C9B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071400" y="938969"/>
                  <a:ext cx="28980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A86B2D26-F592-9693-5DBB-471A6DA4BDFA}"/>
                    </a:ext>
                  </a:extLst>
                </p14:cNvPr>
                <p14:cNvContentPartPr/>
                <p14:nvPr/>
              </p14:nvContentPartPr>
              <p14:xfrm>
                <a:off x="10086520" y="737009"/>
                <a:ext cx="568800" cy="3366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A86B2D26-F592-9693-5DBB-471A6DA4BDF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077520" y="728369"/>
                  <a:ext cx="58644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7497D342-73E3-A354-726B-D9B236E8123F}"/>
                    </a:ext>
                  </a:extLst>
                </p14:cNvPr>
                <p14:cNvContentPartPr/>
                <p14:nvPr/>
              </p14:nvContentPartPr>
              <p14:xfrm>
                <a:off x="10069240" y="561689"/>
                <a:ext cx="104040" cy="2480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7497D342-73E3-A354-726B-D9B236E8123F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060240" y="552689"/>
                  <a:ext cx="12168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45113B47-E394-04F6-61A1-EF072D433C92}"/>
                    </a:ext>
                  </a:extLst>
                </p14:cNvPr>
                <p14:cNvContentPartPr/>
                <p14:nvPr/>
              </p14:nvContentPartPr>
              <p14:xfrm>
                <a:off x="10276240" y="1400849"/>
                <a:ext cx="360" cy="1922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45113B47-E394-04F6-61A1-EF072D433C9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267240" y="1391849"/>
                  <a:ext cx="1800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BEF26EBB-B855-00D7-6B2E-BB2AD1FE315A}"/>
                    </a:ext>
                  </a:extLst>
                </p14:cNvPr>
                <p14:cNvContentPartPr/>
                <p14:nvPr/>
              </p14:nvContentPartPr>
              <p14:xfrm>
                <a:off x="10225840" y="1559969"/>
                <a:ext cx="84240" cy="248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BEF26EBB-B855-00D7-6B2E-BB2AD1FE315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216840" y="1551329"/>
                  <a:ext cx="1018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7784C15F-C5A9-1D84-A5B2-0F5E96753B65}"/>
                    </a:ext>
                  </a:extLst>
                </p14:cNvPr>
                <p14:cNvContentPartPr/>
                <p14:nvPr/>
              </p14:nvContentPartPr>
              <p14:xfrm>
                <a:off x="10219720" y="1526489"/>
                <a:ext cx="140760" cy="1432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7784C15F-C5A9-1D84-A5B2-0F5E96753B6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211080" y="1517489"/>
                  <a:ext cx="15840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BB474DF8-6DE1-8153-1727-D4A1D5B5B51A}"/>
                    </a:ext>
                  </a:extLst>
                </p14:cNvPr>
                <p14:cNvContentPartPr/>
                <p14:nvPr/>
              </p14:nvContentPartPr>
              <p14:xfrm>
                <a:off x="10533640" y="603809"/>
                <a:ext cx="195840" cy="20556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BB474DF8-6DE1-8153-1727-D4A1D5B5B51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525000" y="594809"/>
                  <a:ext cx="21348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6F3AED3C-AFC7-F9FB-FB58-FB52625629A6}"/>
                    </a:ext>
                  </a:extLst>
                </p14:cNvPr>
                <p14:cNvContentPartPr/>
                <p14:nvPr/>
              </p14:nvContentPartPr>
              <p14:xfrm>
                <a:off x="10753240" y="469169"/>
                <a:ext cx="75960" cy="1090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6F3AED3C-AFC7-F9FB-FB58-FB52625629A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744600" y="460529"/>
                  <a:ext cx="93600" cy="12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FF7F989C-A9B0-D985-983F-F847195380C9}"/>
              </a:ext>
            </a:extLst>
          </p:cNvPr>
          <p:cNvGrpSpPr/>
          <p:nvPr/>
        </p:nvGrpSpPr>
        <p:grpSpPr>
          <a:xfrm>
            <a:off x="9922360" y="1978649"/>
            <a:ext cx="1135080" cy="2319120"/>
            <a:chOff x="9922360" y="1978649"/>
            <a:chExt cx="1135080" cy="231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3EFBB5A4-8024-823A-661E-CB0138E6C6FA}"/>
                    </a:ext>
                  </a:extLst>
                </p14:cNvPr>
                <p14:cNvContentPartPr/>
                <p14:nvPr/>
              </p14:nvContentPartPr>
              <p14:xfrm>
                <a:off x="9922360" y="1978649"/>
                <a:ext cx="682920" cy="6339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3EFBB5A4-8024-823A-661E-CB0138E6C6F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913360" y="1970009"/>
                  <a:ext cx="700560" cy="65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4F3A4D5E-CCFF-A415-53B3-7F9E69861235}"/>
                    </a:ext>
                  </a:extLst>
                </p14:cNvPr>
                <p14:cNvContentPartPr/>
                <p14:nvPr/>
              </p14:nvContentPartPr>
              <p14:xfrm>
                <a:off x="10100200" y="2155409"/>
                <a:ext cx="252000" cy="1915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4F3A4D5E-CCFF-A415-53B3-7F9E6986123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091200" y="2146409"/>
                  <a:ext cx="26964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809B40E5-6776-715B-8567-C56F86125A86}"/>
                    </a:ext>
                  </a:extLst>
                </p14:cNvPr>
                <p14:cNvContentPartPr/>
                <p14:nvPr/>
              </p14:nvContentPartPr>
              <p14:xfrm>
                <a:off x="10213960" y="2121929"/>
                <a:ext cx="70920" cy="22104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809B40E5-6776-715B-8567-C56F86125A86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204960" y="2113289"/>
                  <a:ext cx="8856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F6BF2801-B797-6196-F5D4-2898FA075E0D}"/>
                    </a:ext>
                  </a:extLst>
                </p14:cNvPr>
                <p14:cNvContentPartPr/>
                <p14:nvPr/>
              </p14:nvContentPartPr>
              <p14:xfrm>
                <a:off x="10284520" y="2701169"/>
                <a:ext cx="26280" cy="3819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F6BF2801-B797-6196-F5D4-2898FA075E0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275520" y="2692169"/>
                  <a:ext cx="4392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059C5045-9C8C-7B5A-7475-CE874E9C5C29}"/>
                    </a:ext>
                  </a:extLst>
                </p14:cNvPr>
                <p14:cNvContentPartPr/>
                <p14:nvPr/>
              </p14:nvContentPartPr>
              <p14:xfrm>
                <a:off x="10217560" y="2985929"/>
                <a:ext cx="93600" cy="273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059C5045-9C8C-7B5A-7475-CE874E9C5C2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208560" y="2977289"/>
                  <a:ext cx="11124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C37B7E11-C337-F47E-31E0-0735D85A8317}"/>
                    </a:ext>
                  </a:extLst>
                </p14:cNvPr>
                <p14:cNvContentPartPr/>
                <p14:nvPr/>
              </p14:nvContentPartPr>
              <p14:xfrm>
                <a:off x="10266880" y="2910689"/>
                <a:ext cx="70200" cy="1674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C37B7E11-C337-F47E-31E0-0735D85A831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257880" y="2902049"/>
                  <a:ext cx="8784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57E94CB7-7643-9ED4-58DB-992660438AE3}"/>
                    </a:ext>
                  </a:extLst>
                </p14:cNvPr>
                <p14:cNvContentPartPr/>
                <p14:nvPr/>
              </p14:nvContentPartPr>
              <p14:xfrm>
                <a:off x="10057000" y="3606569"/>
                <a:ext cx="715320" cy="6912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57E94CB7-7643-9ED4-58DB-992660438AE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048000" y="3597569"/>
                  <a:ext cx="732960" cy="70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E12AAE8A-530A-ED8E-6484-27073910720A}"/>
                    </a:ext>
                  </a:extLst>
                </p14:cNvPr>
                <p14:cNvContentPartPr/>
                <p14:nvPr/>
              </p14:nvContentPartPr>
              <p14:xfrm>
                <a:off x="9974200" y="3429449"/>
                <a:ext cx="658800" cy="2700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E12AAE8A-530A-ED8E-6484-27073910720A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965200" y="3420449"/>
                  <a:ext cx="67644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2B179BB3-BD06-E473-3684-7F8714A6196D}"/>
                    </a:ext>
                  </a:extLst>
                </p14:cNvPr>
                <p14:cNvContentPartPr/>
                <p14:nvPr/>
              </p14:nvContentPartPr>
              <p14:xfrm>
                <a:off x="10586560" y="3405689"/>
                <a:ext cx="93240" cy="1807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2B179BB3-BD06-E473-3684-7F8714A6196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577560" y="3397049"/>
                  <a:ext cx="11088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5B0C34E1-BCAE-DB12-3E57-398B31CB1494}"/>
                    </a:ext>
                  </a:extLst>
                </p14:cNvPr>
                <p14:cNvContentPartPr/>
                <p14:nvPr/>
              </p14:nvContentPartPr>
              <p14:xfrm>
                <a:off x="10251040" y="3741209"/>
                <a:ext cx="415800" cy="2674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5B0C34E1-BCAE-DB12-3E57-398B31CB1494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242400" y="3732209"/>
                  <a:ext cx="43344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538D768E-08DA-2ECC-C37F-FA96C88EA55B}"/>
                    </a:ext>
                  </a:extLst>
                </p14:cNvPr>
                <p14:cNvContentPartPr/>
                <p14:nvPr/>
              </p14:nvContentPartPr>
              <p14:xfrm>
                <a:off x="10362640" y="3724289"/>
                <a:ext cx="156960" cy="31068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538D768E-08DA-2ECC-C37F-FA96C88EA55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354000" y="3715649"/>
                  <a:ext cx="17460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C105E92A-0794-284B-2342-633C39A9A656}"/>
                    </a:ext>
                  </a:extLst>
                </p14:cNvPr>
                <p14:cNvContentPartPr/>
                <p14:nvPr/>
              </p14:nvContentPartPr>
              <p14:xfrm>
                <a:off x="10770160" y="3531329"/>
                <a:ext cx="244440" cy="16092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C105E92A-0794-284B-2342-633C39A9A656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761520" y="3522689"/>
                  <a:ext cx="2620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F766AEE5-51CD-F8C2-E81F-76DB2CFFC3C3}"/>
                    </a:ext>
                  </a:extLst>
                </p14:cNvPr>
                <p14:cNvContentPartPr/>
                <p14:nvPr/>
              </p14:nvContentPartPr>
              <p14:xfrm>
                <a:off x="11013520" y="3294449"/>
                <a:ext cx="43920" cy="928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F766AEE5-51CD-F8C2-E81F-76DB2CFFC3C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1004880" y="3285449"/>
                  <a:ext cx="61560" cy="11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B84EB98B-261D-16B1-77F6-A74DA96D0A35}"/>
              </a:ext>
            </a:extLst>
          </p:cNvPr>
          <p:cNvGrpSpPr/>
          <p:nvPr/>
        </p:nvGrpSpPr>
        <p:grpSpPr>
          <a:xfrm>
            <a:off x="8251600" y="4705649"/>
            <a:ext cx="3623760" cy="1432800"/>
            <a:chOff x="8251600" y="4705649"/>
            <a:chExt cx="3623760" cy="143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E551BE5C-ECA5-6F80-5F70-BCD5A5524BFD}"/>
                    </a:ext>
                  </a:extLst>
                </p14:cNvPr>
                <p14:cNvContentPartPr/>
                <p14:nvPr/>
              </p14:nvContentPartPr>
              <p14:xfrm>
                <a:off x="8757760" y="4705649"/>
                <a:ext cx="88200" cy="14328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E551BE5C-ECA5-6F80-5F70-BCD5A5524BF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748760" y="4697009"/>
                  <a:ext cx="105840" cy="145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2BA0B2DC-A311-A788-7F2D-BE1DAB82C965}"/>
                    </a:ext>
                  </a:extLst>
                </p14:cNvPr>
                <p14:cNvContentPartPr/>
                <p14:nvPr/>
              </p14:nvContentPartPr>
              <p14:xfrm>
                <a:off x="8841640" y="5258249"/>
                <a:ext cx="3033720" cy="17064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2BA0B2DC-A311-A788-7F2D-BE1DAB82C965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833000" y="5249609"/>
                  <a:ext cx="305136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B3AD8C27-9212-9BEF-22FB-98793B9D34BC}"/>
                    </a:ext>
                  </a:extLst>
                </p14:cNvPr>
                <p14:cNvContentPartPr/>
                <p14:nvPr/>
              </p14:nvContentPartPr>
              <p14:xfrm>
                <a:off x="8866120" y="5049809"/>
                <a:ext cx="2164320" cy="8236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B3AD8C27-9212-9BEF-22FB-98793B9D34BC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857480" y="5040809"/>
                  <a:ext cx="2181960" cy="84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0C0F2DB9-69D1-7882-FEF7-3A096164E892}"/>
                    </a:ext>
                  </a:extLst>
                </p14:cNvPr>
                <p14:cNvContentPartPr/>
                <p14:nvPr/>
              </p14:nvContentPartPr>
              <p14:xfrm>
                <a:off x="8590000" y="4965929"/>
                <a:ext cx="17640" cy="831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0C0F2DB9-69D1-7882-FEF7-3A096164E892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581360" y="4957289"/>
                  <a:ext cx="3528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2637ECB1-FD0B-0545-7480-A6D3DE1D4A24}"/>
                    </a:ext>
                  </a:extLst>
                </p14:cNvPr>
                <p14:cNvContentPartPr/>
                <p14:nvPr/>
              </p14:nvContentPartPr>
              <p14:xfrm>
                <a:off x="8548240" y="5058089"/>
                <a:ext cx="100080" cy="3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2637ECB1-FD0B-0545-7480-A6D3DE1D4A24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539240" y="5049089"/>
                  <a:ext cx="117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0C61754F-8F98-AB75-7CD9-61880E324249}"/>
                    </a:ext>
                  </a:extLst>
                </p14:cNvPr>
                <p14:cNvContentPartPr/>
                <p14:nvPr/>
              </p14:nvContentPartPr>
              <p14:xfrm>
                <a:off x="8615200" y="4999409"/>
                <a:ext cx="360" cy="10872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0C61754F-8F98-AB75-7CD9-61880E324249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606200" y="4990409"/>
                  <a:ext cx="1800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CFDF9AC2-36E4-7C72-B984-0A3F197E19E8}"/>
                    </a:ext>
                  </a:extLst>
                </p14:cNvPr>
                <p14:cNvContentPartPr/>
                <p14:nvPr/>
              </p14:nvContentPartPr>
              <p14:xfrm>
                <a:off x="8573080" y="5897249"/>
                <a:ext cx="159120" cy="1764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CFDF9AC2-36E4-7C72-B984-0A3F197E19E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564080" y="5888249"/>
                  <a:ext cx="1767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FB52F7BF-F239-2D18-FC08-AAEFF38DE59B}"/>
                    </a:ext>
                  </a:extLst>
                </p14:cNvPr>
                <p14:cNvContentPartPr/>
                <p14:nvPr/>
              </p14:nvContentPartPr>
              <p14:xfrm>
                <a:off x="8251600" y="5006969"/>
                <a:ext cx="43920" cy="6840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FB52F7BF-F239-2D18-FC08-AAEFF38DE59B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242600" y="4998329"/>
                  <a:ext cx="61560" cy="8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2FAC35FE-44FA-4744-D4E0-FC2A38399918}"/>
              </a:ext>
            </a:extLst>
          </p:cNvPr>
          <p:cNvGrpSpPr/>
          <p:nvPr/>
        </p:nvGrpSpPr>
        <p:grpSpPr>
          <a:xfrm>
            <a:off x="4638640" y="3497849"/>
            <a:ext cx="1597320" cy="297720"/>
            <a:chOff x="4638640" y="3497849"/>
            <a:chExt cx="1597320" cy="29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8B2FED2-7B60-7ED9-9675-3212E0575C20}"/>
                    </a:ext>
                  </a:extLst>
                </p14:cNvPr>
                <p14:cNvContentPartPr/>
                <p14:nvPr/>
              </p14:nvContentPartPr>
              <p14:xfrm>
                <a:off x="4638640" y="3565169"/>
                <a:ext cx="27360" cy="1922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8B2FED2-7B60-7ED9-9675-3212E0575C2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630000" y="3556169"/>
                  <a:ext cx="4500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0249287-E127-0F0E-0E69-2A6851A1FB2A}"/>
                    </a:ext>
                  </a:extLst>
                </p14:cNvPr>
                <p14:cNvContentPartPr/>
                <p14:nvPr/>
              </p14:nvContentPartPr>
              <p14:xfrm>
                <a:off x="4664200" y="3618809"/>
                <a:ext cx="1055880" cy="392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0249287-E127-0F0E-0E69-2A6851A1FB2A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655200" y="3609809"/>
                  <a:ext cx="107352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A91D3CC0-C140-DAE1-0982-58EB6024AC71}"/>
                    </a:ext>
                  </a:extLst>
                </p14:cNvPr>
                <p14:cNvContentPartPr/>
                <p14:nvPr/>
              </p14:nvContentPartPr>
              <p14:xfrm>
                <a:off x="5695600" y="3506489"/>
                <a:ext cx="360" cy="1587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A91D3CC0-C140-DAE1-0982-58EB6024AC7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686960" y="3497489"/>
                  <a:ext cx="1800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98F76ED-9392-0166-27CB-082C26274AE0}"/>
                    </a:ext>
                  </a:extLst>
                </p14:cNvPr>
                <p14:cNvContentPartPr/>
                <p14:nvPr/>
              </p14:nvContentPartPr>
              <p14:xfrm>
                <a:off x="5125360" y="3682529"/>
                <a:ext cx="157320" cy="954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98F76ED-9392-0166-27CB-082C26274AE0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5116720" y="3673529"/>
                  <a:ext cx="17496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5A9E192-C5D5-8378-3657-9CBA5AC3CD36}"/>
                    </a:ext>
                  </a:extLst>
                </p14:cNvPr>
                <p14:cNvContentPartPr/>
                <p14:nvPr/>
              </p14:nvContentPartPr>
              <p14:xfrm>
                <a:off x="5161000" y="3665609"/>
                <a:ext cx="90360" cy="1299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5A9E192-C5D5-8378-3657-9CBA5AC3CD36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5152000" y="3656969"/>
                  <a:ext cx="1080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EF5F20F7-37B3-C922-FB31-9961C7A286CE}"/>
                    </a:ext>
                  </a:extLst>
                </p14:cNvPr>
                <p14:cNvContentPartPr/>
                <p14:nvPr/>
              </p14:nvContentPartPr>
              <p14:xfrm>
                <a:off x="5645200" y="3563369"/>
                <a:ext cx="575280" cy="3348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EF5F20F7-37B3-C922-FB31-9961C7A286CE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5636560" y="3554369"/>
                  <a:ext cx="59292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18615DA7-7AB9-42E6-9DAD-790121BC3682}"/>
                    </a:ext>
                  </a:extLst>
                </p14:cNvPr>
                <p14:cNvContentPartPr/>
                <p14:nvPr/>
              </p14:nvContentPartPr>
              <p14:xfrm>
                <a:off x="6224440" y="3497849"/>
                <a:ext cx="360" cy="17604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18615DA7-7AB9-42E6-9DAD-790121BC3682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6215440" y="3488849"/>
                  <a:ext cx="1800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5BA667FC-3BA6-1043-431C-E0EA054135C4}"/>
                    </a:ext>
                  </a:extLst>
                </p14:cNvPr>
                <p14:cNvContentPartPr/>
                <p14:nvPr/>
              </p14:nvContentPartPr>
              <p14:xfrm>
                <a:off x="5645200" y="3573449"/>
                <a:ext cx="590760" cy="5076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5BA667FC-3BA6-1043-431C-E0EA054135C4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5636560" y="3564809"/>
                  <a:ext cx="608400" cy="6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75FAC73F-AFA3-8B67-FBB3-77D1251220D0}"/>
              </a:ext>
            </a:extLst>
          </p:cNvPr>
          <p:cNvGrpSpPr/>
          <p:nvPr/>
        </p:nvGrpSpPr>
        <p:grpSpPr>
          <a:xfrm>
            <a:off x="2290000" y="4738049"/>
            <a:ext cx="4370760" cy="1324800"/>
            <a:chOff x="2290000" y="4738049"/>
            <a:chExt cx="4370760" cy="132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66E280C8-5F4D-BB8D-2FC5-BDC268DC2C97}"/>
                    </a:ext>
                  </a:extLst>
                </p14:cNvPr>
                <p14:cNvContentPartPr/>
                <p14:nvPr/>
              </p14:nvContentPartPr>
              <p14:xfrm>
                <a:off x="2297560" y="5444009"/>
                <a:ext cx="27360" cy="44604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66E280C8-5F4D-BB8D-2FC5-BDC268DC2C97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2288560" y="5435369"/>
                  <a:ext cx="4500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FC8DFC8A-E963-5DB7-86A7-763BD2C111E0}"/>
                    </a:ext>
                  </a:extLst>
                </p14:cNvPr>
                <p14:cNvContentPartPr/>
                <p14:nvPr/>
              </p14:nvContentPartPr>
              <p14:xfrm>
                <a:off x="2290000" y="5426369"/>
                <a:ext cx="613440" cy="42048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FC8DFC8A-E963-5DB7-86A7-763BD2C111E0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2281360" y="5417729"/>
                  <a:ext cx="631080" cy="4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B09E56A9-6483-5C7C-3F09-2A38F17E1D46}"/>
                    </a:ext>
                  </a:extLst>
                </p14:cNvPr>
                <p14:cNvContentPartPr/>
                <p14:nvPr/>
              </p14:nvContentPartPr>
              <p14:xfrm>
                <a:off x="2894080" y="5595209"/>
                <a:ext cx="243360" cy="1944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B09E56A9-6483-5C7C-3F09-2A38F17E1D46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2885080" y="5586209"/>
                  <a:ext cx="2610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0F970172-2606-9463-AC77-3133FDD36A50}"/>
                    </a:ext>
                  </a:extLst>
                </p14:cNvPr>
                <p14:cNvContentPartPr/>
                <p14:nvPr/>
              </p14:nvContentPartPr>
              <p14:xfrm>
                <a:off x="3086680" y="5553089"/>
                <a:ext cx="72360" cy="777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0F970172-2606-9463-AC77-3133FDD36A50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3077680" y="5544089"/>
                  <a:ext cx="9000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E70ACDF8-03F9-4F83-DA57-2D4E1D87E092}"/>
                    </a:ext>
                  </a:extLst>
                </p14:cNvPr>
                <p14:cNvContentPartPr/>
                <p14:nvPr/>
              </p14:nvContentPartPr>
              <p14:xfrm>
                <a:off x="2969320" y="5754329"/>
                <a:ext cx="189720" cy="16236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E70ACDF8-03F9-4F83-DA57-2D4E1D87E092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2960680" y="5745689"/>
                  <a:ext cx="20736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33933D81-7E03-BC1F-11A4-A20FDE51CF46}"/>
                    </a:ext>
                  </a:extLst>
                </p14:cNvPr>
                <p14:cNvContentPartPr/>
                <p14:nvPr/>
              </p14:nvContentPartPr>
              <p14:xfrm>
                <a:off x="3186760" y="5879609"/>
                <a:ext cx="68400" cy="12060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33933D81-7E03-BC1F-11A4-A20FDE51CF46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3178120" y="5870969"/>
                  <a:ext cx="8604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55CDE3DC-4C75-4B99-CAFC-0C520597AB6C}"/>
                    </a:ext>
                  </a:extLst>
                </p14:cNvPr>
                <p14:cNvContentPartPr/>
                <p14:nvPr/>
              </p14:nvContentPartPr>
              <p14:xfrm>
                <a:off x="3313480" y="5955569"/>
                <a:ext cx="9000" cy="10728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55CDE3DC-4C75-4B99-CAFC-0C520597AB6C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3304480" y="5946929"/>
                  <a:ext cx="2664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D041D05D-5A3F-F4D6-DDC6-4DAF1B86E8FC}"/>
                    </a:ext>
                  </a:extLst>
                </p14:cNvPr>
                <p14:cNvContentPartPr/>
                <p14:nvPr/>
              </p14:nvContentPartPr>
              <p14:xfrm>
                <a:off x="4059760" y="5326649"/>
                <a:ext cx="18000" cy="51120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D041D05D-5A3F-F4D6-DDC6-4DAF1B86E8FC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4050760" y="5318009"/>
                  <a:ext cx="35640" cy="52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EF52C511-B192-D078-D67E-8E46E3F91E09}"/>
                    </a:ext>
                  </a:extLst>
                </p14:cNvPr>
                <p14:cNvContentPartPr/>
                <p14:nvPr/>
              </p14:nvContentPartPr>
              <p14:xfrm>
                <a:off x="4100440" y="5393609"/>
                <a:ext cx="798840" cy="43092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EF52C511-B192-D078-D67E-8E46E3F91E09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4091440" y="5384609"/>
                  <a:ext cx="816480" cy="44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7A699CE0-BD6F-16D1-92A1-47FAAC595B96}"/>
                    </a:ext>
                  </a:extLst>
                </p14:cNvPr>
                <p14:cNvContentPartPr/>
                <p14:nvPr/>
              </p14:nvContentPartPr>
              <p14:xfrm>
                <a:off x="4898560" y="5477849"/>
                <a:ext cx="425160" cy="13068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7A699CE0-BD6F-16D1-92A1-47FAAC595B96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4889920" y="5468849"/>
                  <a:ext cx="44280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220AE98F-DD35-B5DD-A0F9-3E688D578064}"/>
                    </a:ext>
                  </a:extLst>
                </p14:cNvPr>
                <p14:cNvContentPartPr/>
                <p14:nvPr/>
              </p14:nvContentPartPr>
              <p14:xfrm>
                <a:off x="5209240" y="5109569"/>
                <a:ext cx="191880" cy="18684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220AE98F-DD35-B5DD-A0F9-3E688D578064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5200600" y="5100569"/>
                  <a:ext cx="20952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17F3520F-C2DB-7B1F-71BB-FEA1D36CBF38}"/>
                    </a:ext>
                  </a:extLst>
                </p14:cNvPr>
                <p14:cNvContentPartPr/>
                <p14:nvPr/>
              </p14:nvContentPartPr>
              <p14:xfrm>
                <a:off x="5426320" y="5250689"/>
                <a:ext cx="69480" cy="7668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17F3520F-C2DB-7B1F-71BB-FEA1D36CBF38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5417320" y="5242049"/>
                  <a:ext cx="8712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E4056B7E-7611-4A50-2AC3-1FE7E58B447E}"/>
                    </a:ext>
                  </a:extLst>
                </p14:cNvPr>
                <p14:cNvContentPartPr/>
                <p14:nvPr/>
              </p14:nvContentPartPr>
              <p14:xfrm>
                <a:off x="5536480" y="5316569"/>
                <a:ext cx="201240" cy="9612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E4056B7E-7611-4A50-2AC3-1FE7E58B447E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5527480" y="5307929"/>
                  <a:ext cx="2188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04B75631-F578-DFF0-A93A-35F0986A165C}"/>
                    </a:ext>
                  </a:extLst>
                </p14:cNvPr>
                <p14:cNvContentPartPr/>
                <p14:nvPr/>
              </p14:nvContentPartPr>
              <p14:xfrm>
                <a:off x="3028000" y="5510969"/>
                <a:ext cx="118080" cy="3528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04B75631-F578-DFF0-A93A-35F0986A165C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3019000" y="5502329"/>
                  <a:ext cx="13572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62239345-A44B-809A-F496-3D6318FB77FD}"/>
                    </a:ext>
                  </a:extLst>
                </p14:cNvPr>
                <p14:cNvContentPartPr/>
                <p14:nvPr/>
              </p14:nvContentPartPr>
              <p14:xfrm>
                <a:off x="3187480" y="5359409"/>
                <a:ext cx="69840" cy="10188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62239345-A44B-809A-F496-3D6318FB77FD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3178480" y="5350409"/>
                  <a:ext cx="8748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C44CB666-6DAA-4D51-38C7-34FF57002666}"/>
                    </a:ext>
                  </a:extLst>
                </p14:cNvPr>
                <p14:cNvContentPartPr/>
                <p14:nvPr/>
              </p14:nvContentPartPr>
              <p14:xfrm>
                <a:off x="3296560" y="5220809"/>
                <a:ext cx="100440" cy="10620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C44CB666-6DAA-4D51-38C7-34FF57002666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3287920" y="5211809"/>
                  <a:ext cx="11808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8E315BCA-51BD-4786-8E8F-48461B233DBB}"/>
                    </a:ext>
                  </a:extLst>
                </p14:cNvPr>
                <p14:cNvContentPartPr/>
                <p14:nvPr/>
              </p14:nvContentPartPr>
              <p14:xfrm>
                <a:off x="3539560" y="5011649"/>
                <a:ext cx="426600" cy="16452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8E315BCA-51BD-4786-8E8F-48461B233DBB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3530920" y="5003009"/>
                  <a:ext cx="44424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4A939BF5-3A60-4368-04E6-8C30587FC0D8}"/>
                    </a:ext>
                  </a:extLst>
                </p14:cNvPr>
                <p14:cNvContentPartPr/>
                <p14:nvPr/>
              </p14:nvContentPartPr>
              <p14:xfrm>
                <a:off x="4194040" y="4890329"/>
                <a:ext cx="83520" cy="36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4A939BF5-3A60-4368-04E6-8C30587FC0D8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4185040" y="4881689"/>
                  <a:ext cx="1011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74AAA607-D3F2-0AAC-D02D-F8452204BE76}"/>
                    </a:ext>
                  </a:extLst>
                </p14:cNvPr>
                <p14:cNvContentPartPr/>
                <p14:nvPr/>
              </p14:nvContentPartPr>
              <p14:xfrm>
                <a:off x="4546480" y="4738049"/>
                <a:ext cx="540360" cy="6876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74AAA607-D3F2-0AAC-D02D-F8452204BE76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4537480" y="4729409"/>
                  <a:ext cx="5580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064998FC-6789-F5A5-22F2-FA5B0D70797C}"/>
                    </a:ext>
                  </a:extLst>
                </p14:cNvPr>
                <p14:cNvContentPartPr/>
                <p14:nvPr/>
              </p14:nvContentPartPr>
              <p14:xfrm>
                <a:off x="5360440" y="4806449"/>
                <a:ext cx="65880" cy="3420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064998FC-6789-F5A5-22F2-FA5B0D70797C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5351440" y="4797449"/>
                  <a:ext cx="835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AFC96631-84C5-FB8E-D38E-3E4B2CB9EA38}"/>
                    </a:ext>
                  </a:extLst>
                </p14:cNvPr>
                <p14:cNvContentPartPr/>
                <p14:nvPr/>
              </p14:nvContentPartPr>
              <p14:xfrm>
                <a:off x="5662480" y="4932449"/>
                <a:ext cx="161280" cy="25164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AFC96631-84C5-FB8E-D38E-3E4B2CB9EA38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5653480" y="4923449"/>
                  <a:ext cx="17892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BD540C25-57FB-E6CF-6839-8E4D72B8920D}"/>
                    </a:ext>
                  </a:extLst>
                </p14:cNvPr>
                <p14:cNvContentPartPr/>
                <p14:nvPr/>
              </p14:nvContentPartPr>
              <p14:xfrm>
                <a:off x="5922400" y="5326649"/>
                <a:ext cx="166680" cy="7524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BD540C25-57FB-E6CF-6839-8E4D72B8920D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5913400" y="5318009"/>
                  <a:ext cx="18432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8520FBF1-7187-DB46-5645-DB4819F19692}"/>
                    </a:ext>
                  </a:extLst>
                </p14:cNvPr>
                <p14:cNvContentPartPr/>
                <p14:nvPr/>
              </p14:nvContentPartPr>
              <p14:xfrm>
                <a:off x="6182320" y="5419169"/>
                <a:ext cx="240840" cy="2520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8520FBF1-7187-DB46-5645-DB4819F19692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6173680" y="5410169"/>
                  <a:ext cx="25848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4F7BAE20-F717-FB8B-AB68-C2AB06F876E8}"/>
                    </a:ext>
                  </a:extLst>
                </p14:cNvPr>
                <p14:cNvContentPartPr/>
                <p14:nvPr/>
              </p14:nvContentPartPr>
              <p14:xfrm>
                <a:off x="6509200" y="5435729"/>
                <a:ext cx="133920" cy="36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4F7BAE20-F717-FB8B-AB68-C2AB06F876E8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6500560" y="5427089"/>
                  <a:ext cx="151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45264697-1ABC-A326-FC32-4EF98AF59881}"/>
                    </a:ext>
                  </a:extLst>
                </p14:cNvPr>
                <p14:cNvContentPartPr/>
                <p14:nvPr/>
              </p14:nvContentPartPr>
              <p14:xfrm>
                <a:off x="6660400" y="5427449"/>
                <a:ext cx="360" cy="36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45264697-1ABC-A326-FC32-4EF98AF59881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6651400" y="541844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1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223DEDA4-4AEC-D273-2691-155A2BEB5E8A}"/>
                  </a:ext>
                </a:extLst>
              </p14:cNvPr>
              <p14:cNvContentPartPr/>
              <p14:nvPr/>
            </p14:nvContentPartPr>
            <p14:xfrm>
              <a:off x="7726000" y="4815089"/>
              <a:ext cx="123120" cy="145656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223DEDA4-4AEC-D273-2691-155A2BEB5E8A}"/>
                  </a:ext>
                </a:extLst>
              </p:cNvPr>
              <p:cNvPicPr/>
              <p:nvPr/>
            </p:nvPicPr>
            <p:blipFill>
              <a:blip r:embed="rId252"/>
              <a:stretch>
                <a:fillRect/>
              </a:stretch>
            </p:blipFill>
            <p:spPr>
              <a:xfrm>
                <a:off x="7717360" y="4806449"/>
                <a:ext cx="140760" cy="147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3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4E6247C1-366D-4A0B-CAD3-D32E83CE6D22}"/>
                  </a:ext>
                </a:extLst>
              </p14:cNvPr>
              <p14:cNvContentPartPr/>
              <p14:nvPr/>
            </p14:nvContentPartPr>
            <p14:xfrm>
              <a:off x="33160" y="4269689"/>
              <a:ext cx="7726680" cy="13536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4E6247C1-366D-4A0B-CAD3-D32E83CE6D22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24520" y="4260689"/>
                <a:ext cx="7744320" cy="153000"/>
              </a:xfrm>
              <a:prstGeom prst="rect">
                <a:avLst/>
              </a:prstGeom>
            </p:spPr>
          </p:pic>
        </mc:Fallback>
      </mc:AlternateContent>
      <p:sp>
        <p:nvSpPr>
          <p:cNvPr id="232" name="TextBox 231">
            <a:extLst>
              <a:ext uri="{FF2B5EF4-FFF2-40B4-BE49-F238E27FC236}">
                <a16:creationId xmlns:a16="http://schemas.microsoft.com/office/drawing/2014/main" id="{20E7451F-B43F-5BC1-E4EB-BD5224135E78}"/>
              </a:ext>
            </a:extLst>
          </p:cNvPr>
          <p:cNvSpPr txBox="1"/>
          <p:nvPr/>
        </p:nvSpPr>
        <p:spPr>
          <a:xfrm>
            <a:off x="2455775" y="595485"/>
            <a:ext cx="2646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Overtaking logic and math</a:t>
            </a:r>
            <a:endParaRPr lang="en-IN" dirty="0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C0BDCA15-B89E-5A3E-9EF6-496BAC09A432}"/>
              </a:ext>
            </a:extLst>
          </p:cNvPr>
          <p:cNvSpPr txBox="1"/>
          <p:nvPr/>
        </p:nvSpPr>
        <p:spPr>
          <a:xfrm>
            <a:off x="7849321" y="67783"/>
            <a:ext cx="4026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Steering angle changes while </a:t>
            </a:r>
            <a:r>
              <a:rPr lang="en-IN" b="0" i="0" dirty="0">
                <a:solidFill>
                  <a:srgbClr val="202124"/>
                </a:solidFill>
                <a:effectLst/>
                <a:latin typeface="Google Sans"/>
              </a:rPr>
              <a:t>manoeuvre</a:t>
            </a:r>
            <a:endParaRPr lang="en-IN" dirty="0"/>
          </a:p>
        </p:txBody>
      </p: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00784C01-3BB0-48B9-4902-7690C6B0D846}"/>
              </a:ext>
            </a:extLst>
          </p:cNvPr>
          <p:cNvGrpSpPr/>
          <p:nvPr/>
        </p:nvGrpSpPr>
        <p:grpSpPr>
          <a:xfrm>
            <a:off x="401800" y="767609"/>
            <a:ext cx="414360" cy="692280"/>
            <a:chOff x="401800" y="767609"/>
            <a:chExt cx="414360" cy="69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F5DF6A07-8636-DD97-854B-B1F39DB8FAAD}"/>
                    </a:ext>
                  </a:extLst>
                </p14:cNvPr>
                <p14:cNvContentPartPr/>
                <p14:nvPr/>
              </p14:nvContentPartPr>
              <p14:xfrm>
                <a:off x="401800" y="1174049"/>
                <a:ext cx="42840" cy="27972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F5DF6A07-8636-DD97-854B-B1F39DB8FAAD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392800" y="1165049"/>
                  <a:ext cx="6048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88AC4676-C60B-4DE0-43C7-9277A7B31ED6}"/>
                    </a:ext>
                  </a:extLst>
                </p14:cNvPr>
                <p14:cNvContentPartPr/>
                <p14:nvPr/>
              </p14:nvContentPartPr>
              <p14:xfrm>
                <a:off x="419080" y="1165409"/>
                <a:ext cx="397080" cy="29448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88AC4676-C60B-4DE0-43C7-9277A7B31ED6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410080" y="1156769"/>
                  <a:ext cx="41472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33F997EA-9033-B0C0-DB0F-6B54022AB166}"/>
                    </a:ext>
                  </a:extLst>
                </p14:cNvPr>
                <p14:cNvContentPartPr/>
                <p14:nvPr/>
              </p14:nvContentPartPr>
              <p14:xfrm>
                <a:off x="568120" y="767609"/>
                <a:ext cx="151920" cy="37944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33F997EA-9033-B0C0-DB0F-6B54022AB166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559120" y="758969"/>
                  <a:ext cx="169560" cy="39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7EB28B4A-56D3-51C7-91E2-12C3DFA068AA}"/>
              </a:ext>
            </a:extLst>
          </p:cNvPr>
          <p:cNvGrpSpPr/>
          <p:nvPr/>
        </p:nvGrpSpPr>
        <p:grpSpPr>
          <a:xfrm>
            <a:off x="409360" y="385289"/>
            <a:ext cx="507600" cy="219960"/>
            <a:chOff x="409360" y="385289"/>
            <a:chExt cx="507600" cy="21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7E634FBF-AB4B-BA36-44CA-3A9D06908428}"/>
                    </a:ext>
                  </a:extLst>
                </p14:cNvPr>
                <p14:cNvContentPartPr/>
                <p14:nvPr/>
              </p14:nvContentPartPr>
              <p14:xfrm>
                <a:off x="409360" y="385289"/>
                <a:ext cx="141840" cy="21996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7E634FBF-AB4B-BA36-44CA-3A9D06908428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400720" y="376649"/>
                  <a:ext cx="15948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2DCE5B1A-6896-450E-EE78-2DFCDE3BAB36}"/>
                    </a:ext>
                  </a:extLst>
                </p14:cNvPr>
                <p14:cNvContentPartPr/>
                <p14:nvPr/>
              </p14:nvContentPartPr>
              <p14:xfrm>
                <a:off x="528160" y="458009"/>
                <a:ext cx="183240" cy="7992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2DCE5B1A-6896-450E-EE78-2DFCDE3BAB36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519160" y="449009"/>
                  <a:ext cx="20088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1EBC2158-259C-483C-8533-15A7D5D323CE}"/>
                    </a:ext>
                  </a:extLst>
                </p14:cNvPr>
                <p14:cNvContentPartPr/>
                <p14:nvPr/>
              </p14:nvContentPartPr>
              <p14:xfrm>
                <a:off x="737680" y="410849"/>
                <a:ext cx="179280" cy="14256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1EBC2158-259C-483C-8533-15A7D5D323CE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728680" y="401849"/>
                  <a:ext cx="196920" cy="1602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86E8B8E-09D4-9531-8ECA-B91AFD6913CD}"/>
              </a:ext>
            </a:extLst>
          </p:cNvPr>
          <p:cNvPicPr>
            <a:picLocks noChangeAspect="1"/>
          </p:cNvPicPr>
          <p:nvPr/>
        </p:nvPicPr>
        <p:blipFill>
          <a:blip r:embed="rId267"/>
          <a:stretch>
            <a:fillRect/>
          </a:stretch>
        </p:blipFill>
        <p:spPr>
          <a:xfrm>
            <a:off x="7771360" y="561689"/>
            <a:ext cx="2033409" cy="17468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E411C3-0C91-86AC-2A4B-9B2556A8801D}"/>
              </a:ext>
            </a:extLst>
          </p:cNvPr>
          <p:cNvSpPr txBox="1"/>
          <p:nvPr/>
        </p:nvSpPr>
        <p:spPr>
          <a:xfrm>
            <a:off x="8039226" y="2291351"/>
            <a:ext cx="137409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Random test values as </a:t>
            </a:r>
          </a:p>
          <a:p>
            <a:r>
              <a:rPr lang="en-US" sz="1000" dirty="0"/>
              <a:t>signal builder</a:t>
            </a:r>
          </a:p>
          <a:p>
            <a:r>
              <a:rPr lang="en-US" sz="1000" dirty="0"/>
              <a:t>input for angles</a:t>
            </a:r>
            <a:endParaRPr lang="en-IN" sz="1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2D3B3C-232C-4C2E-673B-A3390E486245}"/>
              </a:ext>
            </a:extLst>
          </p:cNvPr>
          <p:cNvSpPr txBox="1"/>
          <p:nvPr/>
        </p:nvSpPr>
        <p:spPr>
          <a:xfrm>
            <a:off x="10890400" y="1052189"/>
            <a:ext cx="9845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Steering Wheel</a:t>
            </a:r>
            <a:endParaRPr lang="en-IN" sz="100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B8E954E-3A44-9BA7-CF88-983519CD9515}"/>
              </a:ext>
            </a:extLst>
          </p:cNvPr>
          <p:cNvGrpSpPr/>
          <p:nvPr/>
        </p:nvGrpSpPr>
        <p:grpSpPr>
          <a:xfrm>
            <a:off x="10563880" y="1140569"/>
            <a:ext cx="585000" cy="219960"/>
            <a:chOff x="10563880" y="1140569"/>
            <a:chExt cx="585000" cy="21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F940EEE-2A9E-F45A-2F28-82C9E7681994}"/>
                    </a:ext>
                  </a:extLst>
                </p14:cNvPr>
                <p14:cNvContentPartPr/>
                <p14:nvPr/>
              </p14:nvContentPartPr>
              <p14:xfrm>
                <a:off x="10563880" y="1194929"/>
                <a:ext cx="585000" cy="1656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F940EEE-2A9E-F45A-2F28-82C9E7681994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0555240" y="1185929"/>
                  <a:ext cx="60264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129E294-7752-393A-EB10-685F8DBD2CE2}"/>
                    </a:ext>
                  </a:extLst>
                </p14:cNvPr>
                <p14:cNvContentPartPr/>
                <p14:nvPr/>
              </p14:nvContentPartPr>
              <p14:xfrm>
                <a:off x="10565320" y="1140569"/>
                <a:ext cx="88920" cy="1357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129E294-7752-393A-EB10-685F8DBD2CE2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0556680" y="1131929"/>
                  <a:ext cx="106560" cy="153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28335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92F96FD-AE5B-BF25-784D-83DD6C3948DA}"/>
              </a:ext>
            </a:extLst>
          </p:cNvPr>
          <p:cNvSpPr/>
          <p:nvPr/>
        </p:nvSpPr>
        <p:spPr>
          <a:xfrm>
            <a:off x="4815278" y="167777"/>
            <a:ext cx="1001083" cy="4823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Start</a:t>
            </a:r>
            <a:endParaRPr lang="en-IN" sz="10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58EDE19D-3F13-AF2A-B0CB-75DDD8AB33E7}"/>
              </a:ext>
            </a:extLst>
          </p:cNvPr>
          <p:cNvSpPr/>
          <p:nvPr/>
        </p:nvSpPr>
        <p:spPr>
          <a:xfrm>
            <a:off x="4448958" y="1063303"/>
            <a:ext cx="1647039" cy="805343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TTC(Time to collision)&lt;=3</a:t>
            </a:r>
            <a:endParaRPr lang="en-IN" sz="1000" b="1" dirty="0">
              <a:solidFill>
                <a:schemeClr val="tx1"/>
              </a:solidFill>
            </a:endParaRPr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09EBABDC-44E3-AED6-3480-3C02247CE80B}"/>
              </a:ext>
            </a:extLst>
          </p:cNvPr>
          <p:cNvSpPr/>
          <p:nvPr/>
        </p:nvSpPr>
        <p:spPr>
          <a:xfrm>
            <a:off x="4440569" y="2290195"/>
            <a:ext cx="1647039" cy="805343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Z &gt; 5</a:t>
            </a:r>
            <a:endParaRPr lang="en-IN" sz="1000" b="1" dirty="0">
              <a:solidFill>
                <a:schemeClr val="tx1"/>
              </a:solidFill>
            </a:endParaRP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7F5303D1-4BAA-8F37-4208-F6B7E832DF42}"/>
              </a:ext>
            </a:extLst>
          </p:cNvPr>
          <p:cNvSpPr/>
          <p:nvPr/>
        </p:nvSpPr>
        <p:spPr>
          <a:xfrm>
            <a:off x="6848211" y="2281806"/>
            <a:ext cx="1647039" cy="805343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(Y-X)&gt;100</a:t>
            </a:r>
            <a:endParaRPr lang="en-IN" sz="1000" b="1" dirty="0">
              <a:solidFill>
                <a:schemeClr val="tx1"/>
              </a:solidFill>
            </a:endParaRPr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950BF20C-8CD1-7167-CE5D-08AD6B9753D8}"/>
              </a:ext>
            </a:extLst>
          </p:cNvPr>
          <p:cNvSpPr/>
          <p:nvPr/>
        </p:nvSpPr>
        <p:spPr>
          <a:xfrm>
            <a:off x="2309767" y="2281806"/>
            <a:ext cx="1647039" cy="805343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Vc4&lt;Vc1</a:t>
            </a:r>
            <a:endParaRPr lang="en-IN" sz="1000" b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50C51D-3A04-8D15-978E-657BD4F46392}"/>
              </a:ext>
            </a:extLst>
          </p:cNvPr>
          <p:cNvSpPr/>
          <p:nvPr/>
        </p:nvSpPr>
        <p:spPr>
          <a:xfrm>
            <a:off x="494950" y="2111928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Follows the ahead vehicle</a:t>
            </a:r>
            <a:endParaRPr lang="en-IN" sz="1000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F13F9B-B552-28F5-F9A1-8C2B5198A936}"/>
              </a:ext>
            </a:extLst>
          </p:cNvPr>
          <p:cNvSpPr/>
          <p:nvPr/>
        </p:nvSpPr>
        <p:spPr>
          <a:xfrm>
            <a:off x="4806888" y="3449971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Product of signals =1*1*1*=1</a:t>
            </a:r>
            <a:endParaRPr lang="en-IN" sz="1000" b="1" dirty="0">
              <a:solidFill>
                <a:schemeClr val="tx1"/>
              </a:solidFill>
            </a:endParaRPr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F6558DBE-60BB-891E-4EAE-AE339B9E7617}"/>
              </a:ext>
            </a:extLst>
          </p:cNvPr>
          <p:cNvSpPr/>
          <p:nvPr/>
        </p:nvSpPr>
        <p:spPr>
          <a:xfrm>
            <a:off x="4658684" y="4819476"/>
            <a:ext cx="1154887" cy="490756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Actuates Steering Angle</a:t>
            </a:r>
            <a:endParaRPr lang="en-IN" sz="1000" b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3F926A-1AE3-142B-4EEE-DC119A2CB380}"/>
              </a:ext>
            </a:extLst>
          </p:cNvPr>
          <p:cNvSpPr/>
          <p:nvPr/>
        </p:nvSpPr>
        <p:spPr>
          <a:xfrm>
            <a:off x="4840442" y="5765337"/>
            <a:ext cx="847291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Maneuver completed</a:t>
            </a:r>
            <a:endParaRPr lang="en-IN" sz="1000" b="1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95BAFA2-4BED-83F7-F2C0-50C4B23DE140}"/>
              </a:ext>
            </a:extLst>
          </p:cNvPr>
          <p:cNvCxnSpPr>
            <a:cxnSpLocks/>
            <a:stCxn id="2" idx="4"/>
            <a:endCxn id="3" idx="1"/>
          </p:cNvCxnSpPr>
          <p:nvPr/>
        </p:nvCxnSpPr>
        <p:spPr>
          <a:xfrm>
            <a:off x="5315820" y="650143"/>
            <a:ext cx="57325" cy="413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39085B2-E129-4D7E-6641-C38E887B83CA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5264089" y="1835090"/>
            <a:ext cx="22376" cy="455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3D89F0D-140C-9B30-6374-FFAD00FD4F9D}"/>
              </a:ext>
            </a:extLst>
          </p:cNvPr>
          <p:cNvCxnSpPr>
            <a:cxnSpLocks/>
          </p:cNvCxnSpPr>
          <p:nvPr/>
        </p:nvCxnSpPr>
        <p:spPr>
          <a:xfrm flipH="1">
            <a:off x="5245902" y="3045202"/>
            <a:ext cx="22376" cy="455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08766CF-B5FC-2C62-1042-9CE13B95A78B}"/>
              </a:ext>
            </a:extLst>
          </p:cNvPr>
          <p:cNvCxnSpPr>
            <a:cxnSpLocks/>
          </p:cNvCxnSpPr>
          <p:nvPr/>
        </p:nvCxnSpPr>
        <p:spPr>
          <a:xfrm flipH="1">
            <a:off x="5261289" y="4364371"/>
            <a:ext cx="22376" cy="455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B33588A-DFB5-ABB5-2154-32042893AD01}"/>
              </a:ext>
            </a:extLst>
          </p:cNvPr>
          <p:cNvCxnSpPr>
            <a:cxnSpLocks/>
          </p:cNvCxnSpPr>
          <p:nvPr/>
        </p:nvCxnSpPr>
        <p:spPr>
          <a:xfrm flipH="1">
            <a:off x="5261289" y="5313377"/>
            <a:ext cx="22376" cy="455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2CF9520-DCDA-A1F0-4BC8-3348BD005F85}"/>
              </a:ext>
            </a:extLst>
          </p:cNvPr>
          <p:cNvCxnSpPr>
            <a:cxnSpLocks/>
          </p:cNvCxnSpPr>
          <p:nvPr/>
        </p:nvCxnSpPr>
        <p:spPr>
          <a:xfrm flipH="1">
            <a:off x="5518552" y="3045202"/>
            <a:ext cx="1972809" cy="383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C3DFEB6-A52B-BB34-0C0D-5AE835D52E2D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032619" y="3087149"/>
            <a:ext cx="1963009" cy="362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78EA655-4906-4DA6-CA24-30A299B00111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283665" y="2000774"/>
            <a:ext cx="2388066" cy="281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244E9B3-953A-C22C-3FC7-8C7B0585C974}"/>
              </a:ext>
            </a:extLst>
          </p:cNvPr>
          <p:cNvCxnSpPr>
            <a:cxnSpLocks/>
          </p:cNvCxnSpPr>
          <p:nvPr/>
        </p:nvCxnSpPr>
        <p:spPr>
          <a:xfrm flipH="1">
            <a:off x="3548543" y="2019648"/>
            <a:ext cx="1735122" cy="241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F618D9A-21A7-8E25-BF4E-4D9A2C53772F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952150" y="1262539"/>
            <a:ext cx="3635229" cy="849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DE14725-EAE6-F1F4-DB31-DE0DF8CDA747}"/>
                  </a:ext>
                </a:extLst>
              </p14:cNvPr>
              <p14:cNvContentPartPr/>
              <p14:nvPr/>
            </p14:nvContentPartPr>
            <p14:xfrm>
              <a:off x="1132240" y="3026249"/>
              <a:ext cx="6376680" cy="15634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DE14725-EAE6-F1F4-DB31-DE0DF8CDA7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3240" y="3017249"/>
                <a:ext cx="6394320" cy="158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DCFE84A-C680-A6D4-11A6-514BEF33AA09}"/>
                  </a:ext>
                </a:extLst>
              </p14:cNvPr>
              <p14:cNvContentPartPr/>
              <p14:nvPr/>
            </p14:nvContentPartPr>
            <p14:xfrm>
              <a:off x="1250320" y="2733929"/>
              <a:ext cx="3271320" cy="8485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DCFE84A-C680-A6D4-11A6-514BEF33AA0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41320" y="2724929"/>
                <a:ext cx="3288960" cy="86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D5469140-5196-319B-88F3-342D084C7549}"/>
                  </a:ext>
                </a:extLst>
              </p14:cNvPr>
              <p14:cNvContentPartPr/>
              <p14:nvPr/>
            </p14:nvContentPartPr>
            <p14:xfrm>
              <a:off x="4281160" y="3204449"/>
              <a:ext cx="5400" cy="950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D5469140-5196-319B-88F3-342D084C754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72520" y="3195449"/>
                <a:ext cx="2304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E4BA4751-BA7D-3849-43C1-B401EC1F41E1}"/>
                  </a:ext>
                </a:extLst>
              </p14:cNvPr>
              <p14:cNvContentPartPr/>
              <p14:nvPr/>
            </p14:nvContentPartPr>
            <p14:xfrm>
              <a:off x="5343520" y="3246209"/>
              <a:ext cx="360" cy="835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E4BA4751-BA7D-3849-43C1-B401EC1F41E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34520" y="3237209"/>
                <a:ext cx="1800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282698C-ED4B-542B-FF5E-F1E3E9182F75}"/>
                  </a:ext>
                </a:extLst>
              </p14:cNvPr>
              <p14:cNvContentPartPr/>
              <p14:nvPr/>
            </p14:nvContentPartPr>
            <p14:xfrm>
              <a:off x="6207520" y="3178889"/>
              <a:ext cx="7200" cy="507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282698C-ED4B-542B-FF5E-F1E3E9182F7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198520" y="3170249"/>
                <a:ext cx="2484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B42AAE31-B1D8-1797-4A77-2C81BB3C3471}"/>
                  </a:ext>
                </a:extLst>
              </p14:cNvPr>
              <p14:cNvContentPartPr/>
              <p14:nvPr/>
            </p14:nvContentPartPr>
            <p14:xfrm>
              <a:off x="7623040" y="3672449"/>
              <a:ext cx="89280" cy="1389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B42AAE31-B1D8-1797-4A77-2C81BB3C347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614040" y="3663449"/>
                <a:ext cx="10692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383329DE-F780-4AF6-DE98-157317F21AD5}"/>
                  </a:ext>
                </a:extLst>
              </p14:cNvPr>
              <p14:cNvContentPartPr/>
              <p14:nvPr/>
            </p14:nvContentPartPr>
            <p14:xfrm>
              <a:off x="3664840" y="3538529"/>
              <a:ext cx="141840" cy="17100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383329DE-F780-4AF6-DE98-157317F21AD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656200" y="3529889"/>
                <a:ext cx="159480" cy="18864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AF10D732-FA49-1B23-BB8A-0C27675CC71A}"/>
              </a:ext>
            </a:extLst>
          </p:cNvPr>
          <p:cNvGrpSpPr/>
          <p:nvPr/>
        </p:nvGrpSpPr>
        <p:grpSpPr>
          <a:xfrm>
            <a:off x="1435360" y="2454209"/>
            <a:ext cx="955440" cy="342000"/>
            <a:chOff x="1435360" y="2454209"/>
            <a:chExt cx="955440" cy="34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A6F6775-3029-A73C-EA7D-BBE9D6624E06}"/>
                    </a:ext>
                  </a:extLst>
                </p14:cNvPr>
                <p14:cNvContentPartPr/>
                <p14:nvPr/>
              </p14:nvContentPartPr>
              <p14:xfrm>
                <a:off x="1451560" y="2642129"/>
                <a:ext cx="939240" cy="259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A6F6775-3029-A73C-EA7D-BBE9D6624E0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442920" y="2633129"/>
                  <a:ext cx="95688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9A6504B-E155-9BC7-1207-2F8FFBC13C47}"/>
                    </a:ext>
                  </a:extLst>
                </p14:cNvPr>
                <p14:cNvContentPartPr/>
                <p14:nvPr/>
              </p14:nvContentPartPr>
              <p14:xfrm>
                <a:off x="1435360" y="2541329"/>
                <a:ext cx="120600" cy="2548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9A6504B-E155-9BC7-1207-2F8FFBC13C4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426720" y="2532689"/>
                  <a:ext cx="13824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7FBEDB4-285E-1C75-ABEF-CAF529FC8FEA}"/>
                    </a:ext>
                  </a:extLst>
                </p14:cNvPr>
                <p14:cNvContentPartPr/>
                <p14:nvPr/>
              </p14:nvContentPartPr>
              <p14:xfrm>
                <a:off x="1912720" y="2454209"/>
                <a:ext cx="102960" cy="1220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7FBEDB4-285E-1C75-ABEF-CAF529FC8FE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904080" y="2445209"/>
                  <a:ext cx="120600" cy="139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187DE4C6-8DD2-393E-0505-33E63936A016}"/>
                  </a:ext>
                </a:extLst>
              </p14:cNvPr>
              <p14:cNvContentPartPr/>
              <p14:nvPr/>
            </p14:nvContentPartPr>
            <p14:xfrm>
              <a:off x="5377000" y="2063249"/>
              <a:ext cx="6840" cy="849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187DE4C6-8DD2-393E-0505-33E63936A01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368360" y="2054609"/>
                <a:ext cx="2448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01289679-83F6-A39F-0DE6-D7F5650D7BEA}"/>
                  </a:ext>
                </a:extLst>
              </p14:cNvPr>
              <p14:cNvContentPartPr/>
              <p14:nvPr/>
            </p14:nvContentPartPr>
            <p14:xfrm>
              <a:off x="4529560" y="1918889"/>
              <a:ext cx="15120" cy="9360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01289679-83F6-A39F-0DE6-D7F5650D7BE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520920" y="1909889"/>
                <a:ext cx="3276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405F47FF-3401-6252-7409-AB9CAC5F8B67}"/>
                  </a:ext>
                </a:extLst>
              </p14:cNvPr>
              <p14:cNvContentPartPr/>
              <p14:nvPr/>
            </p14:nvContentPartPr>
            <p14:xfrm>
              <a:off x="6073240" y="1904129"/>
              <a:ext cx="76320" cy="17388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405F47FF-3401-6252-7409-AB9CAC5F8B6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064600" y="1895129"/>
                <a:ext cx="9396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18323495-7A48-CC6C-CBE6-1C455B355D8D}"/>
                  </a:ext>
                </a:extLst>
              </p14:cNvPr>
              <p14:cNvContentPartPr/>
              <p14:nvPr/>
            </p14:nvContentPartPr>
            <p14:xfrm>
              <a:off x="3422200" y="1277009"/>
              <a:ext cx="136800" cy="14292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18323495-7A48-CC6C-CBE6-1C455B355D8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413560" y="1268009"/>
                <a:ext cx="15444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520B5063-9A97-2759-65F8-ECBCDFBB2BDF}"/>
                  </a:ext>
                </a:extLst>
              </p14:cNvPr>
              <p14:cNvContentPartPr/>
              <p14:nvPr/>
            </p14:nvContentPartPr>
            <p14:xfrm>
              <a:off x="5326240" y="4672529"/>
              <a:ext cx="9000" cy="8640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520B5063-9A97-2759-65F8-ECBCDFBB2BD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317600" y="4663529"/>
                <a:ext cx="2664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0BAE38BC-9DB6-5F01-11C4-6E8828DAD5E9}"/>
                  </a:ext>
                </a:extLst>
              </p14:cNvPr>
              <p14:cNvContentPartPr/>
              <p14:nvPr/>
            </p14:nvContentPartPr>
            <p14:xfrm>
              <a:off x="5346400" y="5444009"/>
              <a:ext cx="30960" cy="11808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0BAE38BC-9DB6-5F01-11C4-6E8828DAD5E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337400" y="5435369"/>
                <a:ext cx="48600" cy="135720"/>
              </a:xfrm>
              <a:prstGeom prst="rect">
                <a:avLst/>
              </a:prstGeom>
            </p:spPr>
          </p:pic>
        </mc:Fallback>
      </mc:AlternateContent>
      <p:sp>
        <p:nvSpPr>
          <p:cNvPr id="54" name="Rectangle 53">
            <a:extLst>
              <a:ext uri="{FF2B5EF4-FFF2-40B4-BE49-F238E27FC236}">
                <a16:creationId xmlns:a16="http://schemas.microsoft.com/office/drawing/2014/main" id="{DC65DBD7-815C-7DA9-CB26-74CDFDEFBE66}"/>
              </a:ext>
            </a:extLst>
          </p:cNvPr>
          <p:cNvSpPr/>
          <p:nvPr/>
        </p:nvSpPr>
        <p:spPr>
          <a:xfrm>
            <a:off x="336171" y="732943"/>
            <a:ext cx="8681994" cy="39827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7A4CC28-78B8-E50D-D648-F01DC8A078E3}"/>
              </a:ext>
            </a:extLst>
          </p:cNvPr>
          <p:cNvSpPr/>
          <p:nvPr/>
        </p:nvSpPr>
        <p:spPr>
          <a:xfrm>
            <a:off x="3664840" y="4722888"/>
            <a:ext cx="2855102" cy="17124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DF258F7-E374-423D-5B0E-CF7D673CDAB1}"/>
              </a:ext>
            </a:extLst>
          </p:cNvPr>
          <p:cNvSpPr txBox="1"/>
          <p:nvPr/>
        </p:nvSpPr>
        <p:spPr>
          <a:xfrm>
            <a:off x="9974510" y="2454209"/>
            <a:ext cx="2142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Level Controller</a:t>
            </a:r>
            <a:endParaRPr lang="en-IN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FAAA7E8-918B-A4DA-CEF3-3AAAF1F76AE3}"/>
              </a:ext>
            </a:extLst>
          </p:cNvPr>
          <p:cNvSpPr txBox="1"/>
          <p:nvPr/>
        </p:nvSpPr>
        <p:spPr>
          <a:xfrm>
            <a:off x="6727970" y="5404124"/>
            <a:ext cx="2098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Level Controller</a:t>
            </a:r>
            <a:endParaRPr lang="en-IN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0F35B56-4299-9792-C8E7-EC2BA7367DDD}"/>
              </a:ext>
            </a:extLst>
          </p:cNvPr>
          <p:cNvSpPr txBox="1"/>
          <p:nvPr/>
        </p:nvSpPr>
        <p:spPr>
          <a:xfrm>
            <a:off x="8103765" y="137545"/>
            <a:ext cx="1114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Flowchart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2454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61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Google Sans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kaamil ahmed</dc:creator>
  <cp:lastModifiedBy>kaamil ahmed</cp:lastModifiedBy>
  <cp:revision>3</cp:revision>
  <dcterms:created xsi:type="dcterms:W3CDTF">2022-11-19T10:34:46Z</dcterms:created>
  <dcterms:modified xsi:type="dcterms:W3CDTF">2022-11-19T10:59:58Z</dcterms:modified>
</cp:coreProperties>
</file>