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9" r:id="rId2"/>
  </p:sldIdLst>
  <p:sldSz cx="45720000" cy="36576000"/>
  <p:notesSz cx="6953250" cy="9239250"/>
  <p:custDataLst>
    <p:tags r:id="rId5"/>
  </p:custDataLst>
  <p:defaultTextStyle>
    <a:defPPr>
      <a:defRPr lang="en-US"/>
    </a:defPPr>
    <a:lvl1pPr algn="ctr" rtl="0" fontAlgn="base">
      <a:spcBef>
        <a:spcPct val="0"/>
      </a:spcBef>
      <a:spcAft>
        <a:spcPct val="0"/>
      </a:spcAft>
      <a:defRPr sz="4607" b="1" kern="1200">
        <a:solidFill>
          <a:srgbClr val="FF9900"/>
        </a:solidFill>
        <a:latin typeface="Arial"/>
        <a:ea typeface="+mn-ea"/>
        <a:cs typeface="+mn-cs"/>
      </a:defRPr>
    </a:lvl1pPr>
    <a:lvl2pPr marL="489736" algn="ctr" rtl="0" fontAlgn="base">
      <a:spcBef>
        <a:spcPct val="0"/>
      </a:spcBef>
      <a:spcAft>
        <a:spcPct val="0"/>
      </a:spcAft>
      <a:defRPr sz="4607" b="1" kern="1200">
        <a:solidFill>
          <a:srgbClr val="FF9900"/>
        </a:solidFill>
        <a:latin typeface="Arial"/>
        <a:ea typeface="+mn-ea"/>
        <a:cs typeface="+mn-cs"/>
      </a:defRPr>
    </a:lvl2pPr>
    <a:lvl3pPr marL="979475" algn="ctr" rtl="0" fontAlgn="base">
      <a:spcBef>
        <a:spcPct val="0"/>
      </a:spcBef>
      <a:spcAft>
        <a:spcPct val="0"/>
      </a:spcAft>
      <a:defRPr sz="4607" b="1" kern="1200">
        <a:solidFill>
          <a:srgbClr val="FF9900"/>
        </a:solidFill>
        <a:latin typeface="Arial"/>
        <a:ea typeface="+mn-ea"/>
        <a:cs typeface="+mn-cs"/>
      </a:defRPr>
    </a:lvl3pPr>
    <a:lvl4pPr marL="1469211" algn="ctr" rtl="0" fontAlgn="base">
      <a:spcBef>
        <a:spcPct val="0"/>
      </a:spcBef>
      <a:spcAft>
        <a:spcPct val="0"/>
      </a:spcAft>
      <a:defRPr sz="4607" b="1" kern="1200">
        <a:solidFill>
          <a:srgbClr val="FF9900"/>
        </a:solidFill>
        <a:latin typeface="Arial"/>
        <a:ea typeface="+mn-ea"/>
        <a:cs typeface="+mn-cs"/>
      </a:defRPr>
    </a:lvl4pPr>
    <a:lvl5pPr marL="1958946" algn="ctr" rtl="0" fontAlgn="base">
      <a:spcBef>
        <a:spcPct val="0"/>
      </a:spcBef>
      <a:spcAft>
        <a:spcPct val="0"/>
      </a:spcAft>
      <a:defRPr sz="4607" b="1" kern="1200">
        <a:solidFill>
          <a:srgbClr val="FF9900"/>
        </a:solidFill>
        <a:latin typeface="Arial"/>
        <a:ea typeface="+mn-ea"/>
        <a:cs typeface="+mn-cs"/>
      </a:defRPr>
    </a:lvl5pPr>
    <a:lvl6pPr marL="2448683" algn="l" defTabSz="979475" rtl="0" eaLnBrk="1" latinLnBrk="0" hangingPunct="1">
      <a:defRPr sz="4607" b="1" kern="1200">
        <a:solidFill>
          <a:srgbClr val="FF9900"/>
        </a:solidFill>
        <a:latin typeface="Arial"/>
        <a:ea typeface="+mn-ea"/>
        <a:cs typeface="+mn-cs"/>
      </a:defRPr>
    </a:lvl6pPr>
    <a:lvl7pPr marL="2938420" algn="l" defTabSz="979475" rtl="0" eaLnBrk="1" latinLnBrk="0" hangingPunct="1">
      <a:defRPr sz="4607" b="1" kern="1200">
        <a:solidFill>
          <a:srgbClr val="FF9900"/>
        </a:solidFill>
        <a:latin typeface="Arial"/>
        <a:ea typeface="+mn-ea"/>
        <a:cs typeface="+mn-cs"/>
      </a:defRPr>
    </a:lvl7pPr>
    <a:lvl8pPr marL="3428157" algn="l" defTabSz="979475" rtl="0" eaLnBrk="1" latinLnBrk="0" hangingPunct="1">
      <a:defRPr sz="4607" b="1" kern="1200">
        <a:solidFill>
          <a:srgbClr val="FF9900"/>
        </a:solidFill>
        <a:latin typeface="Arial"/>
        <a:ea typeface="+mn-ea"/>
        <a:cs typeface="+mn-cs"/>
      </a:defRPr>
    </a:lvl8pPr>
    <a:lvl9pPr marL="3917893" algn="l" defTabSz="979475" rtl="0" eaLnBrk="1" latinLnBrk="0" hangingPunct="1">
      <a:defRPr sz="4607" b="1" kern="1200">
        <a:solidFill>
          <a:srgbClr val="FF9900"/>
        </a:solidFill>
        <a:latin typeface="Arial"/>
        <a:ea typeface="+mn-ea"/>
        <a:cs typeface="+mn-cs"/>
      </a:defRPr>
    </a:lvl9pPr>
  </p:defaultTextStyle>
  <p:extLst>
    <p:ext uri="{EFAFB233-063F-42B5-8137-9DF3F51BA10A}">
      <p15:sldGuideLst xmlns:p15="http://schemas.microsoft.com/office/powerpoint/2012/main">
        <p15:guide id="1" orient="horz" pos="11520" userDrawn="1">
          <p15:clr>
            <a:srgbClr val="A4A3A4"/>
          </p15:clr>
        </p15:guide>
        <p15:guide id="2" pos="1440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5322"/>
    <a:srgbClr val="5D462D"/>
    <a:srgbClr val="535436"/>
    <a:srgbClr val="884F02"/>
    <a:srgbClr val="996633"/>
    <a:srgbClr val="5C462E"/>
    <a:srgbClr val="472901"/>
    <a:srgbClr val="DBDDD1"/>
    <a:srgbClr val="E2CDCC"/>
    <a:srgbClr val="F1E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86" autoAdjust="0"/>
    <p:restoredTop sz="96271" autoAdjust="0"/>
  </p:normalViewPr>
  <p:slideViewPr>
    <p:cSldViewPr>
      <p:cViewPr>
        <p:scale>
          <a:sx n="34" d="100"/>
          <a:sy n="34" d="100"/>
        </p:scale>
        <p:origin x="384" y="-1120"/>
      </p:cViewPr>
      <p:guideLst>
        <p:guide orient="horz" pos="11520"/>
        <p:guide pos="14400"/>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2344" y="-464"/>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tags" Target="tags/tag1.xml"/><Relationship Id="rId6" Type="http://schemas.openxmlformats.org/officeDocument/2006/relationships/commentAuthors" Target="commentAuthor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095A1C-246D-442B-BF51-CA75375E4C18}" type="doc">
      <dgm:prSet loTypeId="urn:microsoft.com/office/officeart/2005/8/layout/default" loCatId="list" qsTypeId="urn:microsoft.com/office/officeart/2005/8/quickstyle/simple1" qsCatId="simple" csTypeId="urn:microsoft.com/office/officeart/2005/8/colors/accent0_1" csCatId="mainScheme" phldr="1"/>
      <dgm:spPr/>
      <dgm:t>
        <a:bodyPr/>
        <a:lstStyle/>
        <a:p>
          <a:endParaRPr lang="en-US"/>
        </a:p>
      </dgm:t>
    </dgm:pt>
    <dgm:pt modelId="{E30700A2-402F-4967-892B-3D754E9A0491}">
      <dgm:prSet phldrT="[Text]"/>
      <dgm:spPr>
        <a:solidFill>
          <a:schemeClr val="accent5">
            <a:lumMod val="20000"/>
            <a:lumOff val="80000"/>
          </a:schemeClr>
        </a:solidFill>
        <a:ln>
          <a:solidFill>
            <a:schemeClr val="accent2">
              <a:lumMod val="75000"/>
            </a:schemeClr>
          </a:solidFill>
        </a:ln>
      </dgm:spPr>
      <dgm:t>
        <a:bodyPr/>
        <a:lstStyle/>
        <a:p>
          <a:r>
            <a:rPr lang="en-US" b="1" dirty="0"/>
            <a:t>Input Data</a:t>
          </a:r>
        </a:p>
      </dgm:t>
    </dgm:pt>
    <dgm:pt modelId="{05E7F506-56F6-4E92-B3EC-5E25E7231756}" type="parTrans" cxnId="{BE7B1774-6F6B-43CA-A695-26460BDB9C66}">
      <dgm:prSet/>
      <dgm:spPr/>
      <dgm:t>
        <a:bodyPr/>
        <a:lstStyle/>
        <a:p>
          <a:endParaRPr lang="en-US"/>
        </a:p>
      </dgm:t>
    </dgm:pt>
    <dgm:pt modelId="{30F19D5E-8154-46C2-A28F-9696F1F12980}" type="sibTrans" cxnId="{BE7B1774-6F6B-43CA-A695-26460BDB9C66}">
      <dgm:prSet/>
      <dgm:spPr/>
      <dgm:t>
        <a:bodyPr/>
        <a:lstStyle/>
        <a:p>
          <a:endParaRPr lang="en-US"/>
        </a:p>
      </dgm:t>
    </dgm:pt>
    <dgm:pt modelId="{4A1AD316-23A7-4E79-976F-C4B5BEF6616E}">
      <dgm:prSet phldrT="[Text]" custT="1">
        <dgm:style>
          <a:lnRef idx="2">
            <a:schemeClr val="dk1"/>
          </a:lnRef>
          <a:fillRef idx="1">
            <a:schemeClr val="lt1"/>
          </a:fillRef>
          <a:effectRef idx="0">
            <a:schemeClr val="dk1"/>
          </a:effectRef>
          <a:fontRef idx="minor">
            <a:schemeClr val="dk1"/>
          </a:fontRef>
        </dgm:style>
      </dgm:prSet>
      <dgm:spPr>
        <a:solidFill>
          <a:schemeClr val="accent5">
            <a:lumMod val="20000"/>
            <a:lumOff val="80000"/>
          </a:schemeClr>
        </a:solidFill>
        <a:ln>
          <a:solidFill>
            <a:schemeClr val="accent2">
              <a:lumMod val="75000"/>
            </a:schemeClr>
          </a:solidFill>
        </a:ln>
      </dgm:spPr>
      <dgm:t>
        <a:bodyPr/>
        <a:lstStyle/>
        <a:p>
          <a:r>
            <a:rPr lang="en-US" sz="6000" b="1" dirty="0"/>
            <a:t>Pre Processing</a:t>
          </a:r>
        </a:p>
      </dgm:t>
    </dgm:pt>
    <dgm:pt modelId="{35FEDF50-409D-4E20-8D73-0AD63C153886}" type="parTrans" cxnId="{C6C23915-36DC-437E-BF4A-A9A31C0900E3}">
      <dgm:prSet/>
      <dgm:spPr/>
      <dgm:t>
        <a:bodyPr/>
        <a:lstStyle/>
        <a:p>
          <a:endParaRPr lang="en-US"/>
        </a:p>
      </dgm:t>
    </dgm:pt>
    <dgm:pt modelId="{61B9A462-D97A-4E17-B48D-B1906A22F22D}" type="sibTrans" cxnId="{C6C23915-36DC-437E-BF4A-A9A31C0900E3}">
      <dgm:prSet/>
      <dgm:spPr/>
      <dgm:t>
        <a:bodyPr/>
        <a:lstStyle/>
        <a:p>
          <a:endParaRPr lang="en-US"/>
        </a:p>
      </dgm:t>
    </dgm:pt>
    <dgm:pt modelId="{90467FF3-ADC8-4851-803F-356B3E2EFB3A}">
      <dgm:prSet phldrT="[Text]"/>
      <dgm:spPr>
        <a:solidFill>
          <a:schemeClr val="accent5">
            <a:lumMod val="20000"/>
            <a:lumOff val="80000"/>
          </a:schemeClr>
        </a:solidFill>
        <a:ln>
          <a:solidFill>
            <a:schemeClr val="accent2">
              <a:lumMod val="75000"/>
            </a:schemeClr>
          </a:solidFill>
        </a:ln>
      </dgm:spPr>
      <dgm:t>
        <a:bodyPr/>
        <a:lstStyle/>
        <a:p>
          <a:r>
            <a:rPr lang="en-US" b="1" dirty="0"/>
            <a:t>Bleu score evaluation</a:t>
          </a:r>
        </a:p>
      </dgm:t>
    </dgm:pt>
    <dgm:pt modelId="{665A6D05-5FB4-49A2-8DC5-B97C38B7A502}" type="parTrans" cxnId="{D640B97C-D9BF-403A-9428-AF3A8790D313}">
      <dgm:prSet/>
      <dgm:spPr/>
      <dgm:t>
        <a:bodyPr/>
        <a:lstStyle/>
        <a:p>
          <a:endParaRPr lang="en-US"/>
        </a:p>
      </dgm:t>
    </dgm:pt>
    <dgm:pt modelId="{080C3ABE-AA27-4F82-9716-BBB4308E5145}" type="sibTrans" cxnId="{D640B97C-D9BF-403A-9428-AF3A8790D313}">
      <dgm:prSet/>
      <dgm:spPr/>
      <dgm:t>
        <a:bodyPr/>
        <a:lstStyle/>
        <a:p>
          <a:endParaRPr lang="en-US"/>
        </a:p>
      </dgm:t>
    </dgm:pt>
    <dgm:pt modelId="{5FF03E64-E6E1-4254-BEEF-1CC6CA15268A}">
      <dgm:prSet phldrT="[Text]"/>
      <dgm:spPr>
        <a:solidFill>
          <a:schemeClr val="accent5">
            <a:lumMod val="20000"/>
            <a:lumOff val="80000"/>
          </a:schemeClr>
        </a:solidFill>
        <a:ln>
          <a:solidFill>
            <a:schemeClr val="accent2">
              <a:lumMod val="75000"/>
            </a:schemeClr>
          </a:solidFill>
        </a:ln>
      </dgm:spPr>
      <dgm:t>
        <a:bodyPr/>
        <a:lstStyle/>
        <a:p>
          <a:r>
            <a:rPr lang="en-US" b="1" dirty="0"/>
            <a:t>Word embedding</a:t>
          </a:r>
        </a:p>
      </dgm:t>
    </dgm:pt>
    <dgm:pt modelId="{D0030D78-1E90-480F-A2D5-EFD79BF61DB5}" type="parTrans" cxnId="{1882157E-06BE-4EDA-AA7F-E4E7E8982D5A}">
      <dgm:prSet/>
      <dgm:spPr/>
      <dgm:t>
        <a:bodyPr/>
        <a:lstStyle/>
        <a:p>
          <a:endParaRPr lang="en-US"/>
        </a:p>
      </dgm:t>
    </dgm:pt>
    <dgm:pt modelId="{79EBE7C4-60FD-4642-9F44-56CB161A4482}" type="sibTrans" cxnId="{1882157E-06BE-4EDA-AA7F-E4E7E8982D5A}">
      <dgm:prSet/>
      <dgm:spPr/>
      <dgm:t>
        <a:bodyPr/>
        <a:lstStyle/>
        <a:p>
          <a:endParaRPr lang="en-US"/>
        </a:p>
      </dgm:t>
    </dgm:pt>
    <dgm:pt modelId="{4564BB3A-BB7E-48AA-B894-9F4516A7C6F8}">
      <dgm:prSet phldrT="[Text]"/>
      <dgm:spPr>
        <a:solidFill>
          <a:schemeClr val="accent5">
            <a:lumMod val="20000"/>
            <a:lumOff val="80000"/>
          </a:schemeClr>
        </a:solidFill>
        <a:ln>
          <a:solidFill>
            <a:schemeClr val="accent2">
              <a:lumMod val="75000"/>
            </a:schemeClr>
          </a:solidFill>
        </a:ln>
      </dgm:spPr>
      <dgm:t>
        <a:bodyPr/>
        <a:lstStyle/>
        <a:p>
          <a:r>
            <a:rPr lang="en-US" b="1" dirty="0"/>
            <a:t>Combined feature</a:t>
          </a:r>
        </a:p>
      </dgm:t>
    </dgm:pt>
    <dgm:pt modelId="{53F222EB-40DB-43DC-BAB3-4B55660895F0}" type="parTrans" cxnId="{F4A566E9-21ED-42CA-8BB1-2C9AB3A51307}">
      <dgm:prSet/>
      <dgm:spPr/>
      <dgm:t>
        <a:bodyPr/>
        <a:lstStyle/>
        <a:p>
          <a:endParaRPr lang="en-US"/>
        </a:p>
      </dgm:t>
    </dgm:pt>
    <dgm:pt modelId="{9727496C-FDAE-48D7-8812-499351E291B4}" type="sibTrans" cxnId="{F4A566E9-21ED-42CA-8BB1-2C9AB3A51307}">
      <dgm:prSet/>
      <dgm:spPr/>
      <dgm:t>
        <a:bodyPr/>
        <a:lstStyle/>
        <a:p>
          <a:endParaRPr lang="en-US"/>
        </a:p>
      </dgm:t>
    </dgm:pt>
    <dgm:pt modelId="{596CA9CF-503E-432A-AF32-64DD217E262C}">
      <dgm:prSet phldrT="[Text]"/>
      <dgm:spPr>
        <a:solidFill>
          <a:schemeClr val="accent5">
            <a:lumMod val="20000"/>
            <a:lumOff val="80000"/>
          </a:schemeClr>
        </a:solidFill>
        <a:ln>
          <a:solidFill>
            <a:schemeClr val="accent2">
              <a:lumMod val="75000"/>
            </a:schemeClr>
          </a:solidFill>
        </a:ln>
      </dgm:spPr>
      <dgm:t>
        <a:bodyPr/>
        <a:lstStyle/>
        <a:p>
          <a:r>
            <a:rPr lang="en-US" b="1" dirty="0"/>
            <a:t>Training Architecture</a:t>
          </a:r>
        </a:p>
      </dgm:t>
    </dgm:pt>
    <dgm:pt modelId="{5A48BCBA-3BEF-479C-B43C-6738BEED533B}" type="parTrans" cxnId="{8733AAEC-ECE0-429C-B88B-E833C2429327}">
      <dgm:prSet/>
      <dgm:spPr/>
      <dgm:t>
        <a:bodyPr/>
        <a:lstStyle/>
        <a:p>
          <a:endParaRPr lang="en-US"/>
        </a:p>
      </dgm:t>
    </dgm:pt>
    <dgm:pt modelId="{1372A254-8699-4C13-8531-D5FD064C64FC}" type="sibTrans" cxnId="{8733AAEC-ECE0-429C-B88B-E833C2429327}">
      <dgm:prSet/>
      <dgm:spPr/>
      <dgm:t>
        <a:bodyPr/>
        <a:lstStyle/>
        <a:p>
          <a:endParaRPr lang="en-US"/>
        </a:p>
      </dgm:t>
    </dgm:pt>
    <dgm:pt modelId="{EE59182E-75CB-4192-B206-4E2BB04B87F5}" type="pres">
      <dgm:prSet presAssocID="{F3095A1C-246D-442B-BF51-CA75375E4C18}" presName="diagram" presStyleCnt="0">
        <dgm:presLayoutVars>
          <dgm:dir/>
          <dgm:resizeHandles val="exact"/>
        </dgm:presLayoutVars>
      </dgm:prSet>
      <dgm:spPr/>
      <dgm:t>
        <a:bodyPr/>
        <a:lstStyle/>
        <a:p>
          <a:endParaRPr lang="en-US"/>
        </a:p>
      </dgm:t>
    </dgm:pt>
    <dgm:pt modelId="{3C918D1A-D9B6-4D4C-92E0-08AD12B1F6A6}" type="pres">
      <dgm:prSet presAssocID="{E30700A2-402F-4967-892B-3D754E9A0491}" presName="node" presStyleLbl="node1" presStyleIdx="0" presStyleCnt="6" custScaleX="33971" custScaleY="30276" custLinFactNeighborX="-14072" custLinFactNeighborY="5">
        <dgm:presLayoutVars>
          <dgm:bulletEnabled val="1"/>
        </dgm:presLayoutVars>
      </dgm:prSet>
      <dgm:spPr/>
      <dgm:t>
        <a:bodyPr/>
        <a:lstStyle/>
        <a:p>
          <a:endParaRPr lang="en-US"/>
        </a:p>
      </dgm:t>
    </dgm:pt>
    <dgm:pt modelId="{2D99349C-D85C-47C6-B749-D90545CEC709}" type="pres">
      <dgm:prSet presAssocID="{30F19D5E-8154-46C2-A28F-9696F1F12980}" presName="sibTrans" presStyleCnt="0"/>
      <dgm:spPr/>
    </dgm:pt>
    <dgm:pt modelId="{D2C06398-810B-46F9-8FC5-B1872698749A}" type="pres">
      <dgm:prSet presAssocID="{4A1AD316-23A7-4E79-976F-C4B5BEF6616E}" presName="node" presStyleLbl="node1" presStyleIdx="1" presStyleCnt="6" custScaleX="32314" custScaleY="31958" custLinFactNeighborX="-11594" custLinFactNeighborY="-4699">
        <dgm:presLayoutVars>
          <dgm:bulletEnabled val="1"/>
        </dgm:presLayoutVars>
      </dgm:prSet>
      <dgm:spPr/>
      <dgm:t>
        <a:bodyPr/>
        <a:lstStyle/>
        <a:p>
          <a:endParaRPr lang="en-US"/>
        </a:p>
      </dgm:t>
    </dgm:pt>
    <dgm:pt modelId="{2E748851-BB77-4CA6-9519-71E5248CF2BB}" type="pres">
      <dgm:prSet presAssocID="{61B9A462-D97A-4E17-B48D-B1906A22F22D}" presName="sibTrans" presStyleCnt="0"/>
      <dgm:spPr/>
    </dgm:pt>
    <dgm:pt modelId="{651201AA-541F-44F1-A5AA-E583401E0A09}" type="pres">
      <dgm:prSet presAssocID="{5FF03E64-E6E1-4254-BEEF-1CC6CA15268A}" presName="node" presStyleLbl="node1" presStyleIdx="2" presStyleCnt="6" custScaleX="34330" custScaleY="26233" custLinFactNeighborX="31602" custLinFactNeighborY="-4108">
        <dgm:presLayoutVars>
          <dgm:bulletEnabled val="1"/>
        </dgm:presLayoutVars>
      </dgm:prSet>
      <dgm:spPr/>
      <dgm:t>
        <a:bodyPr/>
        <a:lstStyle/>
        <a:p>
          <a:endParaRPr lang="en-US"/>
        </a:p>
      </dgm:t>
    </dgm:pt>
    <dgm:pt modelId="{E15100FA-BA92-4812-A3C6-FDEC855EB65B}" type="pres">
      <dgm:prSet presAssocID="{79EBE7C4-60FD-4642-9F44-56CB161A4482}" presName="sibTrans" presStyleCnt="0"/>
      <dgm:spPr/>
    </dgm:pt>
    <dgm:pt modelId="{CF803CED-3292-4CF7-8FDD-4D33A4E9DB17}" type="pres">
      <dgm:prSet presAssocID="{4564BB3A-BB7E-48AA-B894-9F4516A7C6F8}" presName="node" presStyleLbl="node1" presStyleIdx="3" presStyleCnt="6" custScaleX="32248" custScaleY="28320" custLinFactNeighborX="-58635" custLinFactNeighborY="-5205">
        <dgm:presLayoutVars>
          <dgm:bulletEnabled val="1"/>
        </dgm:presLayoutVars>
      </dgm:prSet>
      <dgm:spPr/>
      <dgm:t>
        <a:bodyPr/>
        <a:lstStyle/>
        <a:p>
          <a:endParaRPr lang="en-US"/>
        </a:p>
      </dgm:t>
    </dgm:pt>
    <dgm:pt modelId="{50C666DC-8C42-46D6-A633-F241860F7E89}" type="pres">
      <dgm:prSet presAssocID="{9727496C-FDAE-48D7-8812-499351E291B4}" presName="sibTrans" presStyleCnt="0"/>
      <dgm:spPr/>
    </dgm:pt>
    <dgm:pt modelId="{87F701A4-16DD-4D54-81FC-2F989B000008}" type="pres">
      <dgm:prSet presAssocID="{596CA9CF-503E-432A-AF32-64DD217E262C}" presName="node" presStyleLbl="node1" presStyleIdx="4" presStyleCnt="6" custScaleX="31783" custScaleY="29161" custLinFactNeighborX="-13228" custLinFactNeighborY="-7361">
        <dgm:presLayoutVars>
          <dgm:bulletEnabled val="1"/>
        </dgm:presLayoutVars>
      </dgm:prSet>
      <dgm:spPr/>
      <dgm:t>
        <a:bodyPr/>
        <a:lstStyle/>
        <a:p>
          <a:endParaRPr lang="en-US"/>
        </a:p>
      </dgm:t>
    </dgm:pt>
    <dgm:pt modelId="{F3B5C3BB-7426-409F-BA02-CDDAA3F95033}" type="pres">
      <dgm:prSet presAssocID="{1372A254-8699-4C13-8531-D5FD064C64FC}" presName="sibTrans" presStyleCnt="0"/>
      <dgm:spPr/>
    </dgm:pt>
    <dgm:pt modelId="{33AF2FEF-4102-43CA-898C-FD5E56039C23}" type="pres">
      <dgm:prSet presAssocID="{90467FF3-ADC8-4851-803F-356B3E2EFB3A}" presName="node" presStyleLbl="node1" presStyleIdx="5" presStyleCnt="6" custScaleX="33103" custScaleY="31545" custLinFactNeighborX="-8618" custLinFactNeighborY="-9297">
        <dgm:presLayoutVars>
          <dgm:bulletEnabled val="1"/>
        </dgm:presLayoutVars>
      </dgm:prSet>
      <dgm:spPr/>
      <dgm:t>
        <a:bodyPr/>
        <a:lstStyle/>
        <a:p>
          <a:endParaRPr lang="en-US"/>
        </a:p>
      </dgm:t>
    </dgm:pt>
  </dgm:ptLst>
  <dgm:cxnLst>
    <dgm:cxn modelId="{495621DE-1462-4960-A985-4421BEF6B68C}" type="presOf" srcId="{90467FF3-ADC8-4851-803F-356B3E2EFB3A}" destId="{33AF2FEF-4102-43CA-898C-FD5E56039C23}" srcOrd="0" destOrd="0" presId="urn:microsoft.com/office/officeart/2005/8/layout/default"/>
    <dgm:cxn modelId="{C6C23915-36DC-437E-BF4A-A9A31C0900E3}" srcId="{F3095A1C-246D-442B-BF51-CA75375E4C18}" destId="{4A1AD316-23A7-4E79-976F-C4B5BEF6616E}" srcOrd="1" destOrd="0" parTransId="{35FEDF50-409D-4E20-8D73-0AD63C153886}" sibTransId="{61B9A462-D97A-4E17-B48D-B1906A22F22D}"/>
    <dgm:cxn modelId="{C4F2957F-491D-4C19-91A4-4EEEC866BDB2}" type="presOf" srcId="{596CA9CF-503E-432A-AF32-64DD217E262C}" destId="{87F701A4-16DD-4D54-81FC-2F989B000008}" srcOrd="0" destOrd="0" presId="urn:microsoft.com/office/officeart/2005/8/layout/default"/>
    <dgm:cxn modelId="{23E3FA5A-F98D-45B5-8A2E-86C0116D319F}" type="presOf" srcId="{F3095A1C-246D-442B-BF51-CA75375E4C18}" destId="{EE59182E-75CB-4192-B206-4E2BB04B87F5}" srcOrd="0" destOrd="0" presId="urn:microsoft.com/office/officeart/2005/8/layout/default"/>
    <dgm:cxn modelId="{8733AAEC-ECE0-429C-B88B-E833C2429327}" srcId="{F3095A1C-246D-442B-BF51-CA75375E4C18}" destId="{596CA9CF-503E-432A-AF32-64DD217E262C}" srcOrd="4" destOrd="0" parTransId="{5A48BCBA-3BEF-479C-B43C-6738BEED533B}" sibTransId="{1372A254-8699-4C13-8531-D5FD064C64FC}"/>
    <dgm:cxn modelId="{96A67F1A-AEDA-42F7-8648-B11913C73015}" type="presOf" srcId="{4564BB3A-BB7E-48AA-B894-9F4516A7C6F8}" destId="{CF803CED-3292-4CF7-8FDD-4D33A4E9DB17}" srcOrd="0" destOrd="0" presId="urn:microsoft.com/office/officeart/2005/8/layout/default"/>
    <dgm:cxn modelId="{D640B97C-D9BF-403A-9428-AF3A8790D313}" srcId="{F3095A1C-246D-442B-BF51-CA75375E4C18}" destId="{90467FF3-ADC8-4851-803F-356B3E2EFB3A}" srcOrd="5" destOrd="0" parTransId="{665A6D05-5FB4-49A2-8DC5-B97C38B7A502}" sibTransId="{080C3ABE-AA27-4F82-9716-BBB4308E5145}"/>
    <dgm:cxn modelId="{43FEA885-1DCF-4295-A93A-A5DECD87D3C3}" type="presOf" srcId="{5FF03E64-E6E1-4254-BEEF-1CC6CA15268A}" destId="{651201AA-541F-44F1-A5AA-E583401E0A09}" srcOrd="0" destOrd="0" presId="urn:microsoft.com/office/officeart/2005/8/layout/default"/>
    <dgm:cxn modelId="{1882157E-06BE-4EDA-AA7F-E4E7E8982D5A}" srcId="{F3095A1C-246D-442B-BF51-CA75375E4C18}" destId="{5FF03E64-E6E1-4254-BEEF-1CC6CA15268A}" srcOrd="2" destOrd="0" parTransId="{D0030D78-1E90-480F-A2D5-EFD79BF61DB5}" sibTransId="{79EBE7C4-60FD-4642-9F44-56CB161A4482}"/>
    <dgm:cxn modelId="{F4A566E9-21ED-42CA-8BB1-2C9AB3A51307}" srcId="{F3095A1C-246D-442B-BF51-CA75375E4C18}" destId="{4564BB3A-BB7E-48AA-B894-9F4516A7C6F8}" srcOrd="3" destOrd="0" parTransId="{53F222EB-40DB-43DC-BAB3-4B55660895F0}" sibTransId="{9727496C-FDAE-48D7-8812-499351E291B4}"/>
    <dgm:cxn modelId="{BE7B1774-6F6B-43CA-A695-26460BDB9C66}" srcId="{F3095A1C-246D-442B-BF51-CA75375E4C18}" destId="{E30700A2-402F-4967-892B-3D754E9A0491}" srcOrd="0" destOrd="0" parTransId="{05E7F506-56F6-4E92-B3EC-5E25E7231756}" sibTransId="{30F19D5E-8154-46C2-A28F-9696F1F12980}"/>
    <dgm:cxn modelId="{397053A6-8D58-4590-92D2-50C5A587272E}" type="presOf" srcId="{4A1AD316-23A7-4E79-976F-C4B5BEF6616E}" destId="{D2C06398-810B-46F9-8FC5-B1872698749A}" srcOrd="0" destOrd="0" presId="urn:microsoft.com/office/officeart/2005/8/layout/default"/>
    <dgm:cxn modelId="{62FFB476-6B63-4849-A4BC-89D0AB4324F1}" type="presOf" srcId="{E30700A2-402F-4967-892B-3D754E9A0491}" destId="{3C918D1A-D9B6-4D4C-92E0-08AD12B1F6A6}" srcOrd="0" destOrd="0" presId="urn:microsoft.com/office/officeart/2005/8/layout/default"/>
    <dgm:cxn modelId="{587CFC56-76BC-4D26-B7DB-956793A67A00}" type="presParOf" srcId="{EE59182E-75CB-4192-B206-4E2BB04B87F5}" destId="{3C918D1A-D9B6-4D4C-92E0-08AD12B1F6A6}" srcOrd="0" destOrd="0" presId="urn:microsoft.com/office/officeart/2005/8/layout/default"/>
    <dgm:cxn modelId="{C686CE93-4FCB-490C-9256-CAB37CA6FF68}" type="presParOf" srcId="{EE59182E-75CB-4192-B206-4E2BB04B87F5}" destId="{2D99349C-D85C-47C6-B749-D90545CEC709}" srcOrd="1" destOrd="0" presId="urn:microsoft.com/office/officeart/2005/8/layout/default"/>
    <dgm:cxn modelId="{E8FB64FA-A8BB-4677-B61B-0C6C1E9400DF}" type="presParOf" srcId="{EE59182E-75CB-4192-B206-4E2BB04B87F5}" destId="{D2C06398-810B-46F9-8FC5-B1872698749A}" srcOrd="2" destOrd="0" presId="urn:microsoft.com/office/officeart/2005/8/layout/default"/>
    <dgm:cxn modelId="{E070F0EB-4566-4520-8F9A-796ABB36EC01}" type="presParOf" srcId="{EE59182E-75CB-4192-B206-4E2BB04B87F5}" destId="{2E748851-BB77-4CA6-9519-71E5248CF2BB}" srcOrd="3" destOrd="0" presId="urn:microsoft.com/office/officeart/2005/8/layout/default"/>
    <dgm:cxn modelId="{7DE46288-646C-4B9E-854C-3B9FA1385A85}" type="presParOf" srcId="{EE59182E-75CB-4192-B206-4E2BB04B87F5}" destId="{651201AA-541F-44F1-A5AA-E583401E0A09}" srcOrd="4" destOrd="0" presId="urn:microsoft.com/office/officeart/2005/8/layout/default"/>
    <dgm:cxn modelId="{DF4A0435-83F5-4AAF-B6AF-B9E2F7D9EC30}" type="presParOf" srcId="{EE59182E-75CB-4192-B206-4E2BB04B87F5}" destId="{E15100FA-BA92-4812-A3C6-FDEC855EB65B}" srcOrd="5" destOrd="0" presId="urn:microsoft.com/office/officeart/2005/8/layout/default"/>
    <dgm:cxn modelId="{894DA316-7504-4DBE-AF3A-DBB2395DC1DD}" type="presParOf" srcId="{EE59182E-75CB-4192-B206-4E2BB04B87F5}" destId="{CF803CED-3292-4CF7-8FDD-4D33A4E9DB17}" srcOrd="6" destOrd="0" presId="urn:microsoft.com/office/officeart/2005/8/layout/default"/>
    <dgm:cxn modelId="{8033343D-E6A7-4C60-9849-42497F3DA279}" type="presParOf" srcId="{EE59182E-75CB-4192-B206-4E2BB04B87F5}" destId="{50C666DC-8C42-46D6-A633-F241860F7E89}" srcOrd="7" destOrd="0" presId="urn:microsoft.com/office/officeart/2005/8/layout/default"/>
    <dgm:cxn modelId="{DDAD84A4-0A55-4953-922C-ABFD4A7C69DD}" type="presParOf" srcId="{EE59182E-75CB-4192-B206-4E2BB04B87F5}" destId="{87F701A4-16DD-4D54-81FC-2F989B000008}" srcOrd="8" destOrd="0" presId="urn:microsoft.com/office/officeart/2005/8/layout/default"/>
    <dgm:cxn modelId="{C61A75AA-DAFF-4E26-8C27-DEA7FB344C2C}" type="presParOf" srcId="{EE59182E-75CB-4192-B206-4E2BB04B87F5}" destId="{F3B5C3BB-7426-409F-BA02-CDDAA3F95033}" srcOrd="9" destOrd="0" presId="urn:microsoft.com/office/officeart/2005/8/layout/default"/>
    <dgm:cxn modelId="{9E4EBCAD-37D1-461A-9A17-2F3F1FB77A69}" type="presParOf" srcId="{EE59182E-75CB-4192-B206-4E2BB04B87F5}" destId="{33AF2FEF-4102-43CA-898C-FD5E56039C23}"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918D1A-D9B6-4D4C-92E0-08AD12B1F6A6}">
      <dsp:nvSpPr>
        <dsp:cNvPr id="0" name=""/>
        <dsp:cNvSpPr/>
      </dsp:nvSpPr>
      <dsp:spPr>
        <a:xfrm>
          <a:off x="76231" y="76156"/>
          <a:ext cx="5031951" cy="2690777"/>
        </a:xfrm>
        <a:prstGeom prst="rect">
          <a:avLst/>
        </a:prstGeom>
        <a:solidFill>
          <a:schemeClr val="accent5">
            <a:lumMod val="20000"/>
            <a:lumOff val="8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sz="5700" b="1" kern="1200" dirty="0"/>
            <a:t>Input Data</a:t>
          </a:r>
        </a:p>
      </dsp:txBody>
      <dsp:txXfrm>
        <a:off x="76231" y="76156"/>
        <a:ext cx="5031951" cy="2690777"/>
      </dsp:txXfrm>
    </dsp:sp>
    <dsp:sp modelId="{D2C06398-810B-46F9-8FC5-B1872698749A}">
      <dsp:nvSpPr>
        <dsp:cNvPr id="0" name=""/>
        <dsp:cNvSpPr/>
      </dsp:nvSpPr>
      <dsp:spPr>
        <a:xfrm>
          <a:off x="6956485" y="0"/>
          <a:ext cx="4786508" cy="2840265"/>
        </a:xfrm>
        <a:prstGeom prst="rect">
          <a:avLst/>
        </a:prstGeom>
        <a:solidFill>
          <a:schemeClr val="accent5">
            <a:lumMod val="20000"/>
            <a:lumOff val="80000"/>
          </a:schemeClr>
        </a:solidFill>
        <a:ln w="25400" cap="flat" cmpd="sng" algn="ctr">
          <a:solidFill>
            <a:schemeClr val="accent2">
              <a:lumMod val="75000"/>
            </a:schemeClr>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228600" tIns="228600" rIns="228600" bIns="228600" numCol="1" spcCol="1270" anchor="ctr" anchorCtr="0">
          <a:noAutofit/>
        </a:bodyPr>
        <a:lstStyle/>
        <a:p>
          <a:pPr lvl="0" algn="ctr" defTabSz="2667000">
            <a:lnSpc>
              <a:spcPct val="90000"/>
            </a:lnSpc>
            <a:spcBef>
              <a:spcPct val="0"/>
            </a:spcBef>
            <a:spcAft>
              <a:spcPct val="35000"/>
            </a:spcAft>
          </a:pPr>
          <a:r>
            <a:rPr lang="en-US" sz="6000" b="1" kern="1200" dirty="0"/>
            <a:t>Pre Processing</a:t>
          </a:r>
        </a:p>
      </dsp:txBody>
      <dsp:txXfrm>
        <a:off x="6956485" y="0"/>
        <a:ext cx="4786508" cy="2840265"/>
      </dsp:txXfrm>
    </dsp:sp>
    <dsp:sp modelId="{651201AA-541F-44F1-A5AA-E583401E0A09}">
      <dsp:nvSpPr>
        <dsp:cNvPr id="0" name=""/>
        <dsp:cNvSpPr/>
      </dsp:nvSpPr>
      <dsp:spPr>
        <a:xfrm>
          <a:off x="6819988" y="4050126"/>
          <a:ext cx="5085128" cy="2331456"/>
        </a:xfrm>
        <a:prstGeom prst="rect">
          <a:avLst/>
        </a:prstGeom>
        <a:solidFill>
          <a:schemeClr val="accent5">
            <a:lumMod val="20000"/>
            <a:lumOff val="8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sz="5700" b="1" kern="1200" dirty="0"/>
            <a:t>Word embedding</a:t>
          </a:r>
        </a:p>
      </dsp:txBody>
      <dsp:txXfrm>
        <a:off x="6819988" y="4050126"/>
        <a:ext cx="5085128" cy="2331456"/>
      </dsp:txXfrm>
    </dsp:sp>
    <dsp:sp modelId="{CF803CED-3292-4CF7-8FDD-4D33A4E9DB17}">
      <dsp:nvSpPr>
        <dsp:cNvPr id="0" name=""/>
        <dsp:cNvSpPr/>
      </dsp:nvSpPr>
      <dsp:spPr>
        <a:xfrm>
          <a:off x="20018" y="3859889"/>
          <a:ext cx="4776732" cy="2516938"/>
        </a:xfrm>
        <a:prstGeom prst="rect">
          <a:avLst/>
        </a:prstGeom>
        <a:solidFill>
          <a:schemeClr val="accent5">
            <a:lumMod val="20000"/>
            <a:lumOff val="8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sz="5700" b="1" kern="1200" dirty="0"/>
            <a:t>Combined feature</a:t>
          </a:r>
        </a:p>
      </dsp:txBody>
      <dsp:txXfrm>
        <a:off x="20018" y="3859889"/>
        <a:ext cx="4776732" cy="2516938"/>
      </dsp:txXfrm>
    </dsp:sp>
    <dsp:sp modelId="{87F701A4-16DD-4D54-81FC-2F989B000008}">
      <dsp:nvSpPr>
        <dsp:cNvPr id="0" name=""/>
        <dsp:cNvSpPr/>
      </dsp:nvSpPr>
      <dsp:spPr>
        <a:xfrm>
          <a:off x="304862" y="7772401"/>
          <a:ext cx="4707854" cy="2591682"/>
        </a:xfrm>
        <a:prstGeom prst="rect">
          <a:avLst/>
        </a:prstGeom>
        <a:solidFill>
          <a:schemeClr val="accent5">
            <a:lumMod val="20000"/>
            <a:lumOff val="8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sz="5700" b="1" kern="1200" dirty="0"/>
            <a:t>Training Architecture</a:t>
          </a:r>
        </a:p>
      </dsp:txBody>
      <dsp:txXfrm>
        <a:off x="304862" y="7772401"/>
        <a:ext cx="4707854" cy="2591682"/>
      </dsp:txXfrm>
    </dsp:sp>
    <dsp:sp modelId="{33AF2FEF-4102-43CA-898C-FD5E56039C23}">
      <dsp:nvSpPr>
        <dsp:cNvPr id="0" name=""/>
        <dsp:cNvSpPr/>
      </dsp:nvSpPr>
      <dsp:spPr>
        <a:xfrm>
          <a:off x="7176821" y="7494400"/>
          <a:ext cx="4903378" cy="2803560"/>
        </a:xfrm>
        <a:prstGeom prst="rect">
          <a:avLst/>
        </a:prstGeom>
        <a:solidFill>
          <a:schemeClr val="accent5">
            <a:lumMod val="20000"/>
            <a:lumOff val="80000"/>
          </a:schemeClr>
        </a:solidFill>
        <a:ln w="25400" cap="flat" cmpd="sng" algn="ctr">
          <a:solidFill>
            <a:schemeClr val="accent2">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lvl="0" algn="ctr" defTabSz="2533650">
            <a:lnSpc>
              <a:spcPct val="90000"/>
            </a:lnSpc>
            <a:spcBef>
              <a:spcPct val="0"/>
            </a:spcBef>
            <a:spcAft>
              <a:spcPct val="35000"/>
            </a:spcAft>
          </a:pPr>
          <a:r>
            <a:rPr lang="en-US" sz="5700" b="1" kern="1200" dirty="0"/>
            <a:t>Bleu score evaluation</a:t>
          </a:r>
        </a:p>
      </dsp:txBody>
      <dsp:txXfrm>
        <a:off x="7176821" y="7494400"/>
        <a:ext cx="4903378" cy="28035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1" y="1"/>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699" name="Rectangle 3"/>
          <p:cNvSpPr>
            <a:spLocks noGrp="1" noChangeArrowheads="1"/>
          </p:cNvSpPr>
          <p:nvPr>
            <p:ph type="dt" sz="quarter" idx="1"/>
          </p:nvPr>
        </p:nvSpPr>
        <p:spPr bwMode="auto">
          <a:xfrm>
            <a:off x="3938589" y="1"/>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t"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endParaRPr lang="en-US"/>
          </a:p>
        </p:txBody>
      </p:sp>
      <p:sp>
        <p:nvSpPr>
          <p:cNvPr id="29700" name="Rectangle 4"/>
          <p:cNvSpPr>
            <a:spLocks noGrp="1" noChangeArrowheads="1"/>
          </p:cNvSpPr>
          <p:nvPr>
            <p:ph type="ftr" sz="quarter" idx="2"/>
          </p:nvPr>
        </p:nvSpPr>
        <p:spPr bwMode="auto">
          <a:xfrm>
            <a:off x="1" y="8775701"/>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l" defTabSz="928688">
              <a:defRPr sz="1200" b="0">
                <a:solidFill>
                  <a:schemeClr val="tx1"/>
                </a:solidFill>
                <a:latin typeface="Arial" pitchFamily="34" charset="0"/>
              </a:defRPr>
            </a:lvl1pPr>
          </a:lstStyle>
          <a:p>
            <a:pPr>
              <a:defRPr/>
            </a:pPr>
            <a:endParaRPr lang="en-US"/>
          </a:p>
        </p:txBody>
      </p:sp>
      <p:sp>
        <p:nvSpPr>
          <p:cNvPr id="29701" name="Rectangle 5"/>
          <p:cNvSpPr>
            <a:spLocks noGrp="1" noChangeArrowheads="1"/>
          </p:cNvSpPr>
          <p:nvPr>
            <p:ph type="sldNum" sz="quarter" idx="3"/>
          </p:nvPr>
        </p:nvSpPr>
        <p:spPr bwMode="auto">
          <a:xfrm>
            <a:off x="3938589" y="8775701"/>
            <a:ext cx="3013075" cy="46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910" tIns="46455" rIns="92910" bIns="46455" anchor="b" anchorCtr="0" compatLnSpc="1">
            <a:prstTxWarp prst="textNoShape">
              <a:avLst/>
            </a:prstTxWarp>
          </a:bodyPr>
          <a:lstStyle>
            <a:defPPr>
              <a:defRPr kern="1200" smtId="4294967295"/>
            </a:defPPr>
            <a:lvl1pPr algn="r" defTabSz="928688">
              <a:defRPr sz="1200" b="0">
                <a:solidFill>
                  <a:schemeClr val="tx1"/>
                </a:solidFill>
                <a:latin typeface="Arial" pitchFamily="34" charset="0"/>
              </a:defRPr>
            </a:lvl1pPr>
          </a:lstStyle>
          <a:p>
            <a:pPr>
              <a:defRPr/>
            </a:pPr>
            <a:fld id="{54F1B5D8-D97D-47DE-99FD-BED51FB7C907}" type="slidenum">
              <a:rPr lang="en-US"/>
              <a:pPr>
                <a:defRPr/>
              </a:pPr>
              <a:t>‹#›</a:t>
            </a:fld>
            <a:endParaRPr lang="en-US"/>
          </a:p>
        </p:txBody>
      </p:sp>
    </p:spTree>
    <p:extLst>
      <p:ext uri="{BB962C8B-B14F-4D97-AF65-F5344CB8AC3E}">
        <p14:creationId xmlns:p14="http://schemas.microsoft.com/office/powerpoint/2010/main" val="748278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130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8589" y="1"/>
            <a:ext cx="3013075" cy="463550"/>
          </a:xfrm>
          <a:prstGeom prst="rect">
            <a:avLst/>
          </a:prstGeom>
        </p:spPr>
        <p:txBody>
          <a:bodyPr vert="horz" lIns="91440" tIns="45720" rIns="91440" bIns="45720" rtlCol="0"/>
          <a:lstStyle>
            <a:lvl1pPr algn="r">
              <a:defRPr sz="1200"/>
            </a:lvl1pPr>
          </a:lstStyle>
          <a:p>
            <a:fld id="{CD2EEBC0-E303-41D6-932E-D4FD4E7D4EC7}" type="datetimeFigureOut">
              <a:rPr lang="en-US" smtClean="0"/>
              <a:t>5/16/20</a:t>
            </a:fld>
            <a:endParaRPr lang="en-US"/>
          </a:p>
        </p:txBody>
      </p:sp>
      <p:sp>
        <p:nvSpPr>
          <p:cNvPr id="4" name="Slide Image Placeholder 3"/>
          <p:cNvSpPr>
            <a:spLocks noGrp="1" noRot="1" noChangeAspect="1"/>
          </p:cNvSpPr>
          <p:nvPr>
            <p:ph type="sldImg" idx="2"/>
          </p:nvPr>
        </p:nvSpPr>
        <p:spPr>
          <a:xfrm>
            <a:off x="1527175" y="1155700"/>
            <a:ext cx="3898900"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46587"/>
            <a:ext cx="5562600" cy="36385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775701"/>
            <a:ext cx="3013075"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8589" y="8775701"/>
            <a:ext cx="3013075" cy="463550"/>
          </a:xfrm>
          <a:prstGeom prst="rect">
            <a:avLst/>
          </a:prstGeom>
        </p:spPr>
        <p:txBody>
          <a:bodyPr vert="horz" lIns="91440" tIns="45720" rIns="91440" bIns="45720" rtlCol="0" anchor="b"/>
          <a:lstStyle>
            <a:lvl1pPr algn="r">
              <a:defRPr sz="1200"/>
            </a:lvl1pPr>
          </a:lstStyle>
          <a:p>
            <a:fld id="{8D62748C-7388-47D3-99F4-3A43EA90A03A}" type="slidenum">
              <a:rPr lang="en-US" smtClean="0"/>
              <a:t>‹#›</a:t>
            </a:fld>
            <a:endParaRPr lang="en-US"/>
          </a:p>
        </p:txBody>
      </p:sp>
    </p:spTree>
    <p:extLst>
      <p:ext uri="{BB962C8B-B14F-4D97-AF65-F5344CB8AC3E}">
        <p14:creationId xmlns:p14="http://schemas.microsoft.com/office/powerpoint/2010/main" val="3468333479"/>
      </p:ext>
    </p:extLst>
  </p:cSld>
  <p:clrMap bg1="lt1" tx1="dk1" bg2="lt2" tx2="dk2" accent1="accent1" accent2="accent2" accent3="accent3" accent4="accent4" accent5="accent5" accent6="accent6" hlink="hlink" folHlink="folHlink"/>
  <p:notesStyle>
    <a:lvl1pPr marL="0" algn="l" defTabSz="979475" rtl="0" eaLnBrk="1" latinLnBrk="0" hangingPunct="1">
      <a:defRPr sz="1286" kern="1200">
        <a:solidFill>
          <a:schemeClr val="tx1"/>
        </a:solidFill>
        <a:latin typeface="+mn-lt"/>
        <a:ea typeface="+mn-ea"/>
        <a:cs typeface="+mn-cs"/>
      </a:defRPr>
    </a:lvl1pPr>
    <a:lvl2pPr marL="489736" algn="l" defTabSz="979475" rtl="0" eaLnBrk="1" latinLnBrk="0" hangingPunct="1">
      <a:defRPr sz="1286" kern="1200">
        <a:solidFill>
          <a:schemeClr val="tx1"/>
        </a:solidFill>
        <a:latin typeface="+mn-lt"/>
        <a:ea typeface="+mn-ea"/>
        <a:cs typeface="+mn-cs"/>
      </a:defRPr>
    </a:lvl2pPr>
    <a:lvl3pPr marL="979475" algn="l" defTabSz="979475" rtl="0" eaLnBrk="1" latinLnBrk="0" hangingPunct="1">
      <a:defRPr sz="1286" kern="1200">
        <a:solidFill>
          <a:schemeClr val="tx1"/>
        </a:solidFill>
        <a:latin typeface="+mn-lt"/>
        <a:ea typeface="+mn-ea"/>
        <a:cs typeface="+mn-cs"/>
      </a:defRPr>
    </a:lvl3pPr>
    <a:lvl4pPr marL="1469211" algn="l" defTabSz="979475" rtl="0" eaLnBrk="1" latinLnBrk="0" hangingPunct="1">
      <a:defRPr sz="1286" kern="1200">
        <a:solidFill>
          <a:schemeClr val="tx1"/>
        </a:solidFill>
        <a:latin typeface="+mn-lt"/>
        <a:ea typeface="+mn-ea"/>
        <a:cs typeface="+mn-cs"/>
      </a:defRPr>
    </a:lvl4pPr>
    <a:lvl5pPr marL="1958946" algn="l" defTabSz="979475" rtl="0" eaLnBrk="1" latinLnBrk="0" hangingPunct="1">
      <a:defRPr sz="1286" kern="1200">
        <a:solidFill>
          <a:schemeClr val="tx1"/>
        </a:solidFill>
        <a:latin typeface="+mn-lt"/>
        <a:ea typeface="+mn-ea"/>
        <a:cs typeface="+mn-cs"/>
      </a:defRPr>
    </a:lvl5pPr>
    <a:lvl6pPr marL="2448683" algn="l" defTabSz="979475" rtl="0" eaLnBrk="1" latinLnBrk="0" hangingPunct="1">
      <a:defRPr sz="1286" kern="1200">
        <a:solidFill>
          <a:schemeClr val="tx1"/>
        </a:solidFill>
        <a:latin typeface="+mn-lt"/>
        <a:ea typeface="+mn-ea"/>
        <a:cs typeface="+mn-cs"/>
      </a:defRPr>
    </a:lvl6pPr>
    <a:lvl7pPr marL="2938420" algn="l" defTabSz="979475" rtl="0" eaLnBrk="1" latinLnBrk="0" hangingPunct="1">
      <a:defRPr sz="1286" kern="1200">
        <a:solidFill>
          <a:schemeClr val="tx1"/>
        </a:solidFill>
        <a:latin typeface="+mn-lt"/>
        <a:ea typeface="+mn-ea"/>
        <a:cs typeface="+mn-cs"/>
      </a:defRPr>
    </a:lvl7pPr>
    <a:lvl8pPr marL="3428157" algn="l" defTabSz="979475" rtl="0" eaLnBrk="1" latinLnBrk="0" hangingPunct="1">
      <a:defRPr sz="1286" kern="1200">
        <a:solidFill>
          <a:schemeClr val="tx1"/>
        </a:solidFill>
        <a:latin typeface="+mn-lt"/>
        <a:ea typeface="+mn-ea"/>
        <a:cs typeface="+mn-cs"/>
      </a:defRPr>
    </a:lvl8pPr>
    <a:lvl9pPr marL="3917893" algn="l" defTabSz="979475" rtl="0" eaLnBrk="1" latinLnBrk="0" hangingPunct="1">
      <a:defRPr sz="12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55700"/>
            <a:ext cx="3898900" cy="31178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62748C-7388-47D3-99F4-3A43EA90A03A}" type="slidenum">
              <a:rPr lang="en-US" smtClean="0"/>
              <a:t>1</a:t>
            </a:fld>
            <a:endParaRPr lang="en-US" dirty="0"/>
          </a:p>
        </p:txBody>
      </p:sp>
    </p:spTree>
    <p:extLst>
      <p:ext uri="{BB962C8B-B14F-4D97-AF65-F5344CB8AC3E}">
        <p14:creationId xmlns:p14="http://schemas.microsoft.com/office/powerpoint/2010/main" val="251977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669" y="11362975"/>
            <a:ext cx="38860679" cy="7838722"/>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857677" y="20725702"/>
            <a:ext cx="32004661" cy="9348611"/>
          </a:xfrm>
        </p:spPr>
        <p:txBody>
          <a:bodyPr/>
          <a:lstStyle>
            <a:defPPr>
              <a:defRPr kern="1200" smtId="4294967295"/>
            </a:defPPr>
            <a:lvl1pPr marL="0" indent="0" algn="ctr">
              <a:buNone/>
              <a:defRPr/>
            </a:lvl1pPr>
            <a:lvl2pPr marL="476197" indent="0" algn="ctr">
              <a:buNone/>
              <a:defRPr/>
            </a:lvl2pPr>
            <a:lvl3pPr marL="952399" indent="0" algn="ctr">
              <a:buNone/>
              <a:defRPr/>
            </a:lvl3pPr>
            <a:lvl4pPr marL="1428600" indent="0" algn="ctr">
              <a:buNone/>
              <a:defRPr/>
            </a:lvl4pPr>
            <a:lvl5pPr marL="1904795" indent="0" algn="ctr">
              <a:buNone/>
              <a:defRPr/>
            </a:lvl5pPr>
            <a:lvl6pPr marL="2380995" indent="0" algn="ctr">
              <a:buNone/>
              <a:defRPr/>
            </a:lvl6pPr>
            <a:lvl7pPr marL="2857194" indent="0" algn="ctr">
              <a:buNone/>
              <a:defRPr/>
            </a:lvl7pPr>
            <a:lvl8pPr marL="3333393" indent="0" algn="ctr">
              <a:buNone/>
              <a:defRPr/>
            </a:lvl8pPr>
            <a:lvl9pPr marL="3809593"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EDBB11-81A3-4CFA-BA97-1ABE9A8F32CF}" type="slidenum">
              <a:rPr lang="en-US"/>
              <a:pPr>
                <a:defRPr/>
              </a:pPr>
              <a:t>‹#›</a:t>
            </a:fld>
            <a:endParaRPr lang="en-US"/>
          </a:p>
        </p:txBody>
      </p:sp>
    </p:spTree>
    <p:extLst>
      <p:ext uri="{BB962C8B-B14F-4D97-AF65-F5344CB8AC3E}">
        <p14:creationId xmlns:p14="http://schemas.microsoft.com/office/powerpoint/2010/main" val="356581677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65ECC0F7-0140-4FFA-BB4D-270D63D3C308}" type="slidenum">
              <a:rPr lang="en-US"/>
              <a:pPr>
                <a:defRPr/>
              </a:pPr>
              <a:t>‹#›</a:t>
            </a:fld>
            <a:endParaRPr lang="en-US"/>
          </a:p>
        </p:txBody>
      </p:sp>
    </p:spTree>
    <p:extLst>
      <p:ext uri="{BB962C8B-B14F-4D97-AF65-F5344CB8AC3E}">
        <p14:creationId xmlns:p14="http://schemas.microsoft.com/office/powerpoint/2010/main" val="3707377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147341" y="1464030"/>
            <a:ext cx="10287331" cy="3121025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285341" y="1464030"/>
            <a:ext cx="30703242" cy="3121025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BC1B9D64-3336-481D-94A5-F579BB4A8A39}" type="slidenum">
              <a:rPr lang="en-US"/>
              <a:pPr>
                <a:defRPr/>
              </a:pPr>
              <a:t>‹#›</a:t>
            </a:fld>
            <a:endParaRPr lang="en-US"/>
          </a:p>
        </p:txBody>
      </p:sp>
    </p:spTree>
    <p:extLst>
      <p:ext uri="{BB962C8B-B14F-4D97-AF65-F5344CB8AC3E}">
        <p14:creationId xmlns:p14="http://schemas.microsoft.com/office/powerpoint/2010/main" val="183614209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2285351" y="1464028"/>
            <a:ext cx="41149323" cy="6096000"/>
          </a:xfrm>
        </p:spPr>
        <p:txBody>
          <a:bodyPr/>
          <a:lstStyle>
            <a:defPPr>
              <a:defRPr kern="1200" smtId="4294967295"/>
            </a:defPPr>
          </a:lstStyle>
          <a:p>
            <a:r>
              <a:rPr lang="en-US"/>
              <a:t>Click to edit Master title style</a:t>
            </a:r>
          </a:p>
        </p:txBody>
      </p:sp>
      <p:sp>
        <p:nvSpPr>
          <p:cNvPr id="3" name="Content Placeholder 2"/>
          <p:cNvSpPr>
            <a:spLocks noGrp="1"/>
          </p:cNvSpPr>
          <p:nvPr>
            <p:ph sz="quarter" idx="1"/>
          </p:nvPr>
        </p:nvSpPr>
        <p:spPr>
          <a:xfrm>
            <a:off x="2285348" y="8533702"/>
            <a:ext cx="20495287" cy="11985625"/>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22939386" y="8533702"/>
            <a:ext cx="20495287" cy="11985625"/>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2285348" y="20688660"/>
            <a:ext cx="20495287" cy="11985625"/>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2939386" y="20688660"/>
            <a:ext cx="20495287" cy="11985625"/>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2D98BD33-354E-4B11-91E6-709054688882}" type="slidenum">
              <a:rPr lang="en-US"/>
              <a:pPr>
                <a:defRPr/>
              </a:pPr>
              <a:t>‹#›</a:t>
            </a:fld>
            <a:endParaRPr lang="en-US"/>
          </a:p>
        </p:txBody>
      </p:sp>
    </p:spTree>
    <p:extLst>
      <p:ext uri="{BB962C8B-B14F-4D97-AF65-F5344CB8AC3E}">
        <p14:creationId xmlns:p14="http://schemas.microsoft.com/office/powerpoint/2010/main" val="11064980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5940B6B-3169-44D4-847B-7863905C32CF}" type="slidenum">
              <a:rPr lang="en-US"/>
              <a:pPr>
                <a:defRPr/>
              </a:pPr>
              <a:t>‹#›</a:t>
            </a:fld>
            <a:endParaRPr lang="en-US"/>
          </a:p>
        </p:txBody>
      </p:sp>
    </p:spTree>
    <p:extLst>
      <p:ext uri="{BB962C8B-B14F-4D97-AF65-F5344CB8AC3E}">
        <p14:creationId xmlns:p14="http://schemas.microsoft.com/office/powerpoint/2010/main" val="17305290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611569" y="23503834"/>
            <a:ext cx="38862333" cy="7263694"/>
          </a:xfrm>
        </p:spPr>
        <p:txBody>
          <a:bodyPr anchor="t"/>
          <a:lstStyle>
            <a:defPPr>
              <a:defRPr kern="1200" smtId="4294967295"/>
            </a:defPPr>
            <a:lvl1pPr algn="l">
              <a:defRPr sz="4166" b="1" cap="all"/>
            </a:lvl1pPr>
          </a:lstStyle>
          <a:p>
            <a:r>
              <a:rPr lang="en-US"/>
              <a:t>Click to edit Master title style</a:t>
            </a:r>
          </a:p>
        </p:txBody>
      </p:sp>
      <p:sp>
        <p:nvSpPr>
          <p:cNvPr id="3" name="Text Placeholder 2"/>
          <p:cNvSpPr>
            <a:spLocks noGrp="1"/>
          </p:cNvSpPr>
          <p:nvPr>
            <p:ph type="body" idx="1"/>
          </p:nvPr>
        </p:nvSpPr>
        <p:spPr>
          <a:xfrm>
            <a:off x="3611569" y="15502825"/>
            <a:ext cx="38862333" cy="8001001"/>
          </a:xfrm>
        </p:spPr>
        <p:txBody>
          <a:bodyPr anchor="b"/>
          <a:lstStyle>
            <a:defPPr>
              <a:defRPr kern="1200" smtId="4294967295"/>
            </a:defPPr>
            <a:lvl1pPr marL="0" indent="0">
              <a:buNone/>
              <a:defRPr sz="2084"/>
            </a:lvl1pPr>
            <a:lvl2pPr marL="476197" indent="0">
              <a:buNone/>
              <a:defRPr sz="1875"/>
            </a:lvl2pPr>
            <a:lvl3pPr marL="952399" indent="0">
              <a:buNone/>
              <a:defRPr sz="1666"/>
            </a:lvl3pPr>
            <a:lvl4pPr marL="1428600" indent="0">
              <a:buNone/>
              <a:defRPr sz="1459"/>
            </a:lvl4pPr>
            <a:lvl5pPr marL="1904795" indent="0">
              <a:buNone/>
              <a:defRPr sz="1459"/>
            </a:lvl5pPr>
            <a:lvl6pPr marL="2380995" indent="0">
              <a:buNone/>
              <a:defRPr sz="1459"/>
            </a:lvl6pPr>
            <a:lvl7pPr marL="2857194" indent="0">
              <a:buNone/>
              <a:defRPr sz="1459"/>
            </a:lvl7pPr>
            <a:lvl8pPr marL="3333393" indent="0">
              <a:buNone/>
              <a:defRPr sz="1459"/>
            </a:lvl8pPr>
            <a:lvl9pPr marL="3809593" indent="0">
              <a:buNone/>
              <a:defRPr sz="1459"/>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03A4FA6-7C07-49C1-973B-224AB06B993C}" type="slidenum">
              <a:rPr lang="en-US"/>
              <a:pPr>
                <a:defRPr/>
              </a:pPr>
              <a:t>‹#›</a:t>
            </a:fld>
            <a:endParaRPr lang="en-US"/>
          </a:p>
        </p:txBody>
      </p:sp>
    </p:spTree>
    <p:extLst>
      <p:ext uri="{BB962C8B-B14F-4D97-AF65-F5344CB8AC3E}">
        <p14:creationId xmlns:p14="http://schemas.microsoft.com/office/powerpoint/2010/main" val="239311738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285348" y="8533696"/>
            <a:ext cx="20495287" cy="24140584"/>
          </a:xfrm>
        </p:spPr>
        <p:txBody>
          <a:bodyPr/>
          <a:lstStyle>
            <a:defPPr>
              <a:defRPr kern="1200" smtId="4294967295"/>
            </a:defPPr>
            <a:lvl1pPr>
              <a:defRPr sz="2916"/>
            </a:lvl1pPr>
            <a:lvl2pPr>
              <a:defRPr sz="2500"/>
            </a:lvl2pPr>
            <a:lvl3pPr>
              <a:defRPr sz="2084"/>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939386" y="8533696"/>
            <a:ext cx="20495287" cy="24140584"/>
          </a:xfrm>
        </p:spPr>
        <p:txBody>
          <a:bodyPr/>
          <a:lstStyle>
            <a:defPPr>
              <a:defRPr kern="1200" smtId="4294967295"/>
            </a:defPPr>
            <a:lvl1pPr>
              <a:defRPr sz="2916"/>
            </a:lvl1pPr>
            <a:lvl2pPr>
              <a:defRPr sz="2500"/>
            </a:lvl2pPr>
            <a:lvl3pPr>
              <a:defRPr sz="2084"/>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B302B25C-7078-4EDD-9EEA-F171F39DFD5B}" type="slidenum">
              <a:rPr lang="en-US"/>
              <a:pPr>
                <a:defRPr/>
              </a:pPr>
              <a:t>‹#›</a:t>
            </a:fld>
            <a:endParaRPr lang="en-US"/>
          </a:p>
        </p:txBody>
      </p:sp>
    </p:spTree>
    <p:extLst>
      <p:ext uri="{BB962C8B-B14F-4D97-AF65-F5344CB8AC3E}">
        <p14:creationId xmlns:p14="http://schemas.microsoft.com/office/powerpoint/2010/main" val="35662033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285342" y="8187985"/>
            <a:ext cx="20200938" cy="3411361"/>
          </a:xfrm>
        </p:spPr>
        <p:txBody>
          <a:bodyPr anchor="b"/>
          <a:lstStyle>
            <a:defPPr>
              <a:defRPr kern="1200" smtId="4294967295"/>
            </a:defPPr>
            <a:lvl1pPr marL="0" indent="0">
              <a:buNone/>
              <a:defRPr sz="2500" b="1"/>
            </a:lvl1pPr>
            <a:lvl2pPr marL="476197" indent="0">
              <a:buNone/>
              <a:defRPr sz="2084" b="1"/>
            </a:lvl2pPr>
            <a:lvl3pPr marL="952399" indent="0">
              <a:buNone/>
              <a:defRPr sz="1875" b="1"/>
            </a:lvl3pPr>
            <a:lvl4pPr marL="1428600" indent="0">
              <a:buNone/>
              <a:defRPr sz="1666" b="1"/>
            </a:lvl4pPr>
            <a:lvl5pPr marL="1904795" indent="0">
              <a:buNone/>
              <a:defRPr sz="1666" b="1"/>
            </a:lvl5pPr>
            <a:lvl6pPr marL="2380995" indent="0">
              <a:buNone/>
              <a:defRPr sz="1666" b="1"/>
            </a:lvl6pPr>
            <a:lvl7pPr marL="2857194" indent="0">
              <a:buNone/>
              <a:defRPr sz="1666" b="1"/>
            </a:lvl7pPr>
            <a:lvl8pPr marL="3333393" indent="0">
              <a:buNone/>
              <a:defRPr sz="1666" b="1"/>
            </a:lvl8pPr>
            <a:lvl9pPr marL="3809593" indent="0">
              <a:buNone/>
              <a:defRPr sz="1666" b="1"/>
            </a:lvl9pPr>
          </a:lstStyle>
          <a:p>
            <a:pPr lvl="0"/>
            <a:r>
              <a:rPr lang="en-US"/>
              <a:t>Click to edit Master text styles</a:t>
            </a:r>
          </a:p>
        </p:txBody>
      </p:sp>
      <p:sp>
        <p:nvSpPr>
          <p:cNvPr id="4" name="Content Placeholder 3"/>
          <p:cNvSpPr>
            <a:spLocks noGrp="1"/>
          </p:cNvSpPr>
          <p:nvPr>
            <p:ph sz="half" idx="2"/>
          </p:nvPr>
        </p:nvSpPr>
        <p:spPr>
          <a:xfrm>
            <a:off x="2285342" y="11599336"/>
            <a:ext cx="20200938" cy="21073181"/>
          </a:xfrm>
        </p:spPr>
        <p:txBody>
          <a:bodyPr/>
          <a:lstStyle>
            <a:defPPr>
              <a:defRPr kern="1200" smtId="4294967295"/>
            </a:defPPr>
            <a:lvl1pPr>
              <a:defRPr sz="2500"/>
            </a:lvl1pPr>
            <a:lvl2pPr>
              <a:defRPr sz="2084"/>
            </a:lvl2pPr>
            <a:lvl3pPr>
              <a:defRPr sz="1875"/>
            </a:lvl3pPr>
            <a:lvl4pPr>
              <a:defRPr sz="1666"/>
            </a:lvl4pPr>
            <a:lvl5pPr>
              <a:defRPr sz="1666"/>
            </a:lvl5pPr>
            <a:lvl6pPr>
              <a:defRPr sz="1666"/>
            </a:lvl6pPr>
            <a:lvl7pPr>
              <a:defRPr sz="1666"/>
            </a:lvl7pPr>
            <a:lvl8pPr>
              <a:defRPr sz="1666"/>
            </a:lvl8pPr>
            <a:lvl9pPr>
              <a:defRPr sz="1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3225465" y="8187985"/>
            <a:ext cx="20209207" cy="3411361"/>
          </a:xfrm>
        </p:spPr>
        <p:txBody>
          <a:bodyPr anchor="b"/>
          <a:lstStyle>
            <a:defPPr>
              <a:defRPr kern="1200" smtId="4294967295"/>
            </a:defPPr>
            <a:lvl1pPr marL="0" indent="0">
              <a:buNone/>
              <a:defRPr sz="2500" b="1"/>
            </a:lvl1pPr>
            <a:lvl2pPr marL="476197" indent="0">
              <a:buNone/>
              <a:defRPr sz="2084" b="1"/>
            </a:lvl2pPr>
            <a:lvl3pPr marL="952399" indent="0">
              <a:buNone/>
              <a:defRPr sz="1875" b="1"/>
            </a:lvl3pPr>
            <a:lvl4pPr marL="1428600" indent="0">
              <a:buNone/>
              <a:defRPr sz="1666" b="1"/>
            </a:lvl4pPr>
            <a:lvl5pPr marL="1904795" indent="0">
              <a:buNone/>
              <a:defRPr sz="1666" b="1"/>
            </a:lvl5pPr>
            <a:lvl6pPr marL="2380995" indent="0">
              <a:buNone/>
              <a:defRPr sz="1666" b="1"/>
            </a:lvl6pPr>
            <a:lvl7pPr marL="2857194" indent="0">
              <a:buNone/>
              <a:defRPr sz="1666" b="1"/>
            </a:lvl7pPr>
            <a:lvl8pPr marL="3333393" indent="0">
              <a:buNone/>
              <a:defRPr sz="1666" b="1"/>
            </a:lvl8pPr>
            <a:lvl9pPr marL="3809593" indent="0">
              <a:buNone/>
              <a:defRPr sz="1666" b="1"/>
            </a:lvl9pPr>
          </a:lstStyle>
          <a:p>
            <a:pPr lvl="0"/>
            <a:r>
              <a:rPr lang="en-US"/>
              <a:t>Click to edit Master text styles</a:t>
            </a:r>
          </a:p>
        </p:txBody>
      </p:sp>
      <p:sp>
        <p:nvSpPr>
          <p:cNvPr id="6" name="Content Placeholder 5"/>
          <p:cNvSpPr>
            <a:spLocks noGrp="1"/>
          </p:cNvSpPr>
          <p:nvPr>
            <p:ph sz="quarter" idx="4"/>
          </p:nvPr>
        </p:nvSpPr>
        <p:spPr>
          <a:xfrm>
            <a:off x="23225465" y="11599336"/>
            <a:ext cx="20209207" cy="21073181"/>
          </a:xfrm>
        </p:spPr>
        <p:txBody>
          <a:bodyPr/>
          <a:lstStyle>
            <a:defPPr>
              <a:defRPr kern="1200" smtId="4294967295"/>
            </a:defPPr>
            <a:lvl1pPr>
              <a:defRPr sz="2500"/>
            </a:lvl1pPr>
            <a:lvl2pPr>
              <a:defRPr sz="2084"/>
            </a:lvl2pPr>
            <a:lvl3pPr>
              <a:defRPr sz="1875"/>
            </a:lvl3pPr>
            <a:lvl4pPr>
              <a:defRPr sz="1666"/>
            </a:lvl4pPr>
            <a:lvl5pPr>
              <a:defRPr sz="1666"/>
            </a:lvl5pPr>
            <a:lvl6pPr>
              <a:defRPr sz="1666"/>
            </a:lvl6pPr>
            <a:lvl7pPr>
              <a:defRPr sz="1666"/>
            </a:lvl7pPr>
            <a:lvl8pPr>
              <a:defRPr sz="1666"/>
            </a:lvl8pPr>
            <a:lvl9pPr>
              <a:defRPr sz="1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32F454DA-B8E5-407C-A8B0-B2982CBF7185}" type="slidenum">
              <a:rPr lang="en-US"/>
              <a:pPr>
                <a:defRPr/>
              </a:pPr>
              <a:t>‹#›</a:t>
            </a:fld>
            <a:endParaRPr lang="en-US"/>
          </a:p>
        </p:txBody>
      </p:sp>
    </p:spTree>
    <p:extLst>
      <p:ext uri="{BB962C8B-B14F-4D97-AF65-F5344CB8AC3E}">
        <p14:creationId xmlns:p14="http://schemas.microsoft.com/office/powerpoint/2010/main" val="18058890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865CC813-0CE0-4F7E-9B7F-FCCCD6CE8862}" type="slidenum">
              <a:rPr lang="en-US"/>
              <a:pPr>
                <a:defRPr/>
              </a:pPr>
              <a:t>‹#›</a:t>
            </a:fld>
            <a:endParaRPr lang="en-US"/>
          </a:p>
        </p:txBody>
      </p:sp>
    </p:spTree>
    <p:extLst>
      <p:ext uri="{BB962C8B-B14F-4D97-AF65-F5344CB8AC3E}">
        <p14:creationId xmlns:p14="http://schemas.microsoft.com/office/powerpoint/2010/main" val="226043568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A5D3508A-868C-432E-A93E-3C5AF7B204CE}" type="slidenum">
              <a:rPr lang="en-US"/>
              <a:pPr>
                <a:defRPr/>
              </a:pPr>
              <a:t>‹#›</a:t>
            </a:fld>
            <a:endParaRPr lang="en-US"/>
          </a:p>
        </p:txBody>
      </p:sp>
    </p:spTree>
    <p:extLst>
      <p:ext uri="{BB962C8B-B14F-4D97-AF65-F5344CB8AC3E}">
        <p14:creationId xmlns:p14="http://schemas.microsoft.com/office/powerpoint/2010/main" val="232937732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85342" y="1456975"/>
            <a:ext cx="15041562" cy="6196543"/>
          </a:xfrm>
        </p:spPr>
        <p:txBody>
          <a:bodyPr anchor="b"/>
          <a:lstStyle>
            <a:defPPr>
              <a:defRPr kern="1200" smtId="4294967295"/>
            </a:defPPr>
            <a:lvl1pPr algn="l">
              <a:defRPr sz="2084" b="1"/>
            </a:lvl1pPr>
          </a:lstStyle>
          <a:p>
            <a:r>
              <a:rPr lang="en-US"/>
              <a:t>Click to edit Master title style</a:t>
            </a:r>
          </a:p>
        </p:txBody>
      </p:sp>
      <p:sp>
        <p:nvSpPr>
          <p:cNvPr id="3" name="Content Placeholder 2"/>
          <p:cNvSpPr>
            <a:spLocks noGrp="1"/>
          </p:cNvSpPr>
          <p:nvPr>
            <p:ph idx="1"/>
          </p:nvPr>
        </p:nvSpPr>
        <p:spPr>
          <a:xfrm>
            <a:off x="17875913" y="1456975"/>
            <a:ext cx="25558750" cy="31215544"/>
          </a:xfrm>
        </p:spPr>
        <p:txBody>
          <a:bodyPr/>
          <a:lstStyle>
            <a:defPPr>
              <a:defRPr kern="1200" smtId="4294967295"/>
            </a:defPPr>
            <a:lvl1pPr>
              <a:defRPr sz="3334"/>
            </a:lvl1pPr>
            <a:lvl2pPr>
              <a:defRPr sz="2916"/>
            </a:lvl2pPr>
            <a:lvl3pPr>
              <a:defRPr sz="2500"/>
            </a:lvl3pPr>
            <a:lvl4pPr>
              <a:defRPr sz="2084"/>
            </a:lvl4pPr>
            <a:lvl5pPr>
              <a:defRPr sz="2084"/>
            </a:lvl5pPr>
            <a:lvl6pPr>
              <a:defRPr sz="2084"/>
            </a:lvl6pPr>
            <a:lvl7pPr>
              <a:defRPr sz="2084"/>
            </a:lvl7pPr>
            <a:lvl8pPr>
              <a:defRPr sz="2084"/>
            </a:lvl8pPr>
            <a:lvl9pPr>
              <a:defRPr sz="20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285342" y="7653521"/>
            <a:ext cx="15041562" cy="25019001"/>
          </a:xfrm>
        </p:spPr>
        <p:txBody>
          <a:bodyPr/>
          <a:lstStyle>
            <a:defPPr>
              <a:defRPr kern="1200" smtId="4294967295"/>
            </a:defPPr>
            <a:lvl1pPr marL="0" indent="0">
              <a:buNone/>
              <a:defRPr sz="1459"/>
            </a:lvl1pPr>
            <a:lvl2pPr marL="476197" indent="0">
              <a:buNone/>
              <a:defRPr sz="1250"/>
            </a:lvl2pPr>
            <a:lvl3pPr marL="952399" indent="0">
              <a:buNone/>
              <a:defRPr sz="1043"/>
            </a:lvl3pPr>
            <a:lvl4pPr marL="1428600" indent="0">
              <a:buNone/>
              <a:defRPr sz="938"/>
            </a:lvl4pPr>
            <a:lvl5pPr marL="1904795" indent="0">
              <a:buNone/>
              <a:defRPr sz="938"/>
            </a:lvl5pPr>
            <a:lvl6pPr marL="2380995" indent="0">
              <a:buNone/>
              <a:defRPr sz="938"/>
            </a:lvl6pPr>
            <a:lvl7pPr marL="2857194" indent="0">
              <a:buNone/>
              <a:defRPr sz="938"/>
            </a:lvl7pPr>
            <a:lvl8pPr marL="3333393" indent="0">
              <a:buNone/>
              <a:defRPr sz="938"/>
            </a:lvl8pPr>
            <a:lvl9pPr marL="3809593" indent="0">
              <a:buNone/>
              <a:defRPr sz="93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DEB5CAF5-4FB5-4E33-861E-BCE1A11039C1}" type="slidenum">
              <a:rPr lang="en-US"/>
              <a:pPr>
                <a:defRPr/>
              </a:pPr>
              <a:t>‹#›</a:t>
            </a:fld>
            <a:endParaRPr lang="en-US"/>
          </a:p>
        </p:txBody>
      </p:sp>
    </p:spTree>
    <p:extLst>
      <p:ext uri="{BB962C8B-B14F-4D97-AF65-F5344CB8AC3E}">
        <p14:creationId xmlns:p14="http://schemas.microsoft.com/office/powerpoint/2010/main" val="306706918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961117" y="25602860"/>
            <a:ext cx="27432333" cy="3023305"/>
          </a:xfrm>
        </p:spPr>
        <p:txBody>
          <a:bodyPr anchor="b"/>
          <a:lstStyle>
            <a:defPPr>
              <a:defRPr kern="1200" smtId="4294967295"/>
            </a:defPPr>
            <a:lvl1pPr algn="l">
              <a:defRPr sz="2084" b="1"/>
            </a:lvl1pPr>
          </a:lstStyle>
          <a:p>
            <a:r>
              <a:rPr lang="en-US"/>
              <a:t>Click to edit Master title style</a:t>
            </a:r>
          </a:p>
        </p:txBody>
      </p:sp>
      <p:sp>
        <p:nvSpPr>
          <p:cNvPr id="3" name="Picture Placeholder 2"/>
          <p:cNvSpPr>
            <a:spLocks noGrp="1"/>
          </p:cNvSpPr>
          <p:nvPr>
            <p:ph type="pic" idx="1"/>
          </p:nvPr>
        </p:nvSpPr>
        <p:spPr>
          <a:xfrm>
            <a:off x="8961117" y="3268490"/>
            <a:ext cx="27432333" cy="21944543"/>
          </a:xfrm>
        </p:spPr>
        <p:txBody>
          <a:bodyPr/>
          <a:lstStyle>
            <a:defPPr>
              <a:defRPr kern="1200" smtId="4294967295"/>
            </a:defPPr>
            <a:lvl1pPr marL="0" indent="0">
              <a:buNone/>
              <a:defRPr sz="3334"/>
            </a:lvl1pPr>
            <a:lvl2pPr marL="476197" indent="0">
              <a:buNone/>
              <a:defRPr sz="2916"/>
            </a:lvl2pPr>
            <a:lvl3pPr marL="952399" indent="0">
              <a:buNone/>
              <a:defRPr sz="2500"/>
            </a:lvl3pPr>
            <a:lvl4pPr marL="1428600" indent="0">
              <a:buNone/>
              <a:defRPr sz="2084"/>
            </a:lvl4pPr>
            <a:lvl5pPr marL="1904795" indent="0">
              <a:buNone/>
              <a:defRPr sz="2084"/>
            </a:lvl5pPr>
            <a:lvl6pPr marL="2380995" indent="0">
              <a:buNone/>
              <a:defRPr sz="2084"/>
            </a:lvl6pPr>
            <a:lvl7pPr marL="2857194" indent="0">
              <a:buNone/>
              <a:defRPr sz="2084"/>
            </a:lvl7pPr>
            <a:lvl8pPr marL="3333393" indent="0">
              <a:buNone/>
              <a:defRPr sz="2084"/>
            </a:lvl8pPr>
            <a:lvl9pPr marL="3809593" indent="0">
              <a:buNone/>
              <a:defRPr sz="2084"/>
            </a:lvl9pPr>
          </a:lstStyle>
          <a:p>
            <a:pPr lvl="0"/>
            <a:endParaRPr lang="en-US" noProof="0"/>
          </a:p>
        </p:txBody>
      </p:sp>
      <p:sp>
        <p:nvSpPr>
          <p:cNvPr id="4" name="Text Placeholder 3"/>
          <p:cNvSpPr>
            <a:spLocks noGrp="1"/>
          </p:cNvSpPr>
          <p:nvPr>
            <p:ph type="body" sz="half" idx="2"/>
          </p:nvPr>
        </p:nvSpPr>
        <p:spPr>
          <a:xfrm>
            <a:off x="8961117" y="28626166"/>
            <a:ext cx="27432333" cy="4291542"/>
          </a:xfrm>
        </p:spPr>
        <p:txBody>
          <a:bodyPr/>
          <a:lstStyle>
            <a:defPPr>
              <a:defRPr kern="1200" smtId="4294967295"/>
            </a:defPPr>
            <a:lvl1pPr marL="0" indent="0">
              <a:buNone/>
              <a:defRPr sz="1459"/>
            </a:lvl1pPr>
            <a:lvl2pPr marL="476197" indent="0">
              <a:buNone/>
              <a:defRPr sz="1250"/>
            </a:lvl2pPr>
            <a:lvl3pPr marL="952399" indent="0">
              <a:buNone/>
              <a:defRPr sz="1043"/>
            </a:lvl3pPr>
            <a:lvl4pPr marL="1428600" indent="0">
              <a:buNone/>
              <a:defRPr sz="938"/>
            </a:lvl4pPr>
            <a:lvl5pPr marL="1904795" indent="0">
              <a:buNone/>
              <a:defRPr sz="938"/>
            </a:lvl5pPr>
            <a:lvl6pPr marL="2380995" indent="0">
              <a:buNone/>
              <a:defRPr sz="938"/>
            </a:lvl6pPr>
            <a:lvl7pPr marL="2857194" indent="0">
              <a:buNone/>
              <a:defRPr sz="938"/>
            </a:lvl7pPr>
            <a:lvl8pPr marL="3333393" indent="0">
              <a:buNone/>
              <a:defRPr sz="938"/>
            </a:lvl8pPr>
            <a:lvl9pPr marL="3809593" indent="0">
              <a:buNone/>
              <a:defRPr sz="938"/>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E1738493-E10F-4F1A-B075-F4B94CA41991}" type="slidenum">
              <a:rPr lang="en-US"/>
              <a:pPr>
                <a:defRPr/>
              </a:pPr>
              <a:t>‹#›</a:t>
            </a:fld>
            <a:endParaRPr lang="en-US"/>
          </a:p>
        </p:txBody>
      </p:sp>
    </p:spTree>
    <p:extLst>
      <p:ext uri="{BB962C8B-B14F-4D97-AF65-F5344CB8AC3E}">
        <p14:creationId xmlns:p14="http://schemas.microsoft.com/office/powerpoint/2010/main" val="4129774787"/>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33000"/>
          </a:schemeClr>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85350" y="1464028"/>
            <a:ext cx="41149323" cy="609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2285350" y="8533696"/>
            <a:ext cx="41149323" cy="24140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285349" y="33309278"/>
            <a:ext cx="10669323" cy="2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l" defTabSz="3918720">
              <a:defRPr sz="5939" b="0">
                <a:solidFill>
                  <a:schemeClr val="tx1"/>
                </a:solidFill>
                <a:latin typeface="Arial" pitchFamily="34" charset="0"/>
              </a:defRPr>
            </a:lvl1pPr>
          </a:lstStyle>
          <a:p>
            <a:pPr>
              <a:defRPr/>
            </a:pPr>
            <a:endParaRPr lang="en-US" dirty="0"/>
          </a:p>
        </p:txBody>
      </p:sp>
      <p:sp>
        <p:nvSpPr>
          <p:cNvPr id="1029" name="Rectangle 5"/>
          <p:cNvSpPr>
            <a:spLocks noGrp="1" noChangeArrowheads="1"/>
          </p:cNvSpPr>
          <p:nvPr>
            <p:ph type="ftr" sz="quarter" idx="3"/>
          </p:nvPr>
        </p:nvSpPr>
        <p:spPr bwMode="auto">
          <a:xfrm>
            <a:off x="15620350" y="33309278"/>
            <a:ext cx="14479323" cy="2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defTabSz="3918720">
              <a:defRPr sz="5939" b="0">
                <a:solidFill>
                  <a:schemeClr val="tx1"/>
                </a:solidFill>
                <a:latin typeface="Arial"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32765349" y="33309278"/>
            <a:ext cx="10669323" cy="25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76203" tIns="188102" rIns="376203" bIns="188102" anchor="t" anchorCtr="0" compatLnSpc="1">
            <a:prstTxWarp prst="textNoShape">
              <a:avLst/>
            </a:prstTxWarp>
          </a:bodyPr>
          <a:lstStyle>
            <a:defPPr>
              <a:defRPr kern="1200" smtId="4294967295"/>
            </a:defPPr>
            <a:lvl1pPr algn="r" defTabSz="3918720">
              <a:defRPr sz="5939" b="0">
                <a:solidFill>
                  <a:schemeClr val="tx1"/>
                </a:solidFill>
                <a:latin typeface="Arial" pitchFamily="34" charset="0"/>
              </a:defRPr>
            </a:lvl1pPr>
          </a:lstStyle>
          <a:p>
            <a:pPr>
              <a:defRPr/>
            </a:pPr>
            <a:fld id="{B42DBB13-E718-4C9A-AC99-89A36AFA8FDE}" type="slidenum">
              <a:rPr lang="en-US"/>
              <a:pPr>
                <a:defRPr/>
              </a:pPr>
              <a:t>‹#›</a:t>
            </a:fld>
            <a:endParaRPr lang="en-US" dirty="0"/>
          </a:p>
        </p:txBody>
      </p:sp>
      <p:pic>
        <p:nvPicPr>
          <p:cNvPr id="1031" name="New picture"/>
          <p:cNvPicPr/>
          <p:nvPr/>
        </p:nvPicPr>
        <p:blipFill>
          <a:blip r:embed="rId14"/>
          <a:stretch>
            <a:fillRect/>
          </a:stretch>
        </p:blipFill>
        <p:spPr>
          <a:xfrm rot="16200000">
            <a:off x="-12481277" y="18439697"/>
            <a:ext cx="15860889" cy="4550834"/>
          </a:xfrm>
          <a:prstGeom prst="rect">
            <a:avLst/>
          </a:prstGeom>
        </p:spPr>
      </p:pic>
      <p:pic>
        <p:nvPicPr>
          <p:cNvPr id="1032" name="New picture"/>
          <p:cNvPicPr/>
          <p:nvPr/>
        </p:nvPicPr>
        <p:blipFill>
          <a:blip r:embed="rId14"/>
          <a:stretch>
            <a:fillRect/>
          </a:stretch>
        </p:blipFill>
        <p:spPr>
          <a:xfrm rot="5400000">
            <a:off x="42340392" y="18439697"/>
            <a:ext cx="15860889" cy="4550834"/>
          </a:xfrm>
          <a:prstGeom prst="rect">
            <a:avLst/>
          </a:prstGeom>
        </p:spPr>
      </p:pic>
      <p:pic>
        <p:nvPicPr>
          <p:cNvPr id="1033" name="New picture"/>
          <p:cNvPicPr/>
          <p:nvPr/>
        </p:nvPicPr>
        <p:blipFill>
          <a:blip r:embed="rId15"/>
          <a:stretch>
            <a:fillRect/>
          </a:stretch>
        </p:blipFill>
        <p:spPr>
          <a:xfrm>
            <a:off x="7249586" y="37140451"/>
            <a:ext cx="31220834" cy="1721556"/>
          </a:xfrm>
          <a:prstGeom prst="rect">
            <a:avLst/>
          </a:prstGeom>
        </p:spPr>
      </p:pic>
      <p:sp>
        <p:nvSpPr>
          <p:cNvPr id="1034" name="New shape"/>
          <p:cNvSpPr/>
          <p:nvPr/>
        </p:nvSpPr>
        <p:spPr>
          <a:xfrm>
            <a:off x="7249584" y="37775445"/>
            <a:ext cx="22860000" cy="141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5083" dirty="0">
                <a:solidFill>
                  <a:srgbClr val="808080"/>
                </a:solidFill>
              </a:rPr>
              <a:t>Template ID: </a:t>
            </a:r>
            <a:r>
              <a:rPr sz="5083" dirty="0" err="1">
                <a:solidFill>
                  <a:srgbClr val="808080"/>
                </a:solidFill>
              </a:rPr>
              <a:t>perceptualpewter</a:t>
            </a:r>
            <a:r>
              <a:rPr sz="5083" dirty="0">
                <a:solidFill>
                  <a:srgbClr val="808080"/>
                </a:solidFill>
              </a:rPr>
              <a:t>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3918720" rtl="0" eaLnBrk="0" fontAlgn="base" hangingPunct="0">
        <a:spcBef>
          <a:spcPct val="0"/>
        </a:spcBef>
        <a:spcAft>
          <a:spcPct val="0"/>
        </a:spcAft>
        <a:defRPr sz="18959">
          <a:solidFill>
            <a:schemeClr val="tx2"/>
          </a:solidFill>
          <a:latin typeface="+mj-lt"/>
          <a:ea typeface="+mj-ea"/>
          <a:cs typeface="+mj-cs"/>
        </a:defRPr>
      </a:lvl1pPr>
      <a:lvl2pPr algn="ctr" defTabSz="3918720" rtl="0" eaLnBrk="0" fontAlgn="base" hangingPunct="0">
        <a:spcBef>
          <a:spcPct val="0"/>
        </a:spcBef>
        <a:spcAft>
          <a:spcPct val="0"/>
        </a:spcAft>
        <a:defRPr sz="18959">
          <a:solidFill>
            <a:schemeClr val="tx2"/>
          </a:solidFill>
          <a:latin typeface="Arial" pitchFamily="34" charset="0"/>
        </a:defRPr>
      </a:lvl2pPr>
      <a:lvl3pPr algn="ctr" defTabSz="3918720" rtl="0" eaLnBrk="0" fontAlgn="base" hangingPunct="0">
        <a:spcBef>
          <a:spcPct val="0"/>
        </a:spcBef>
        <a:spcAft>
          <a:spcPct val="0"/>
        </a:spcAft>
        <a:defRPr sz="18959">
          <a:solidFill>
            <a:schemeClr val="tx2"/>
          </a:solidFill>
          <a:latin typeface="Arial" pitchFamily="34" charset="0"/>
        </a:defRPr>
      </a:lvl3pPr>
      <a:lvl4pPr algn="ctr" defTabSz="3918720" rtl="0" eaLnBrk="0" fontAlgn="base" hangingPunct="0">
        <a:spcBef>
          <a:spcPct val="0"/>
        </a:spcBef>
        <a:spcAft>
          <a:spcPct val="0"/>
        </a:spcAft>
        <a:defRPr sz="18959">
          <a:solidFill>
            <a:schemeClr val="tx2"/>
          </a:solidFill>
          <a:latin typeface="Arial" pitchFamily="34" charset="0"/>
        </a:defRPr>
      </a:lvl4pPr>
      <a:lvl5pPr algn="ctr" defTabSz="3918720" rtl="0" eaLnBrk="0" fontAlgn="base" hangingPunct="0">
        <a:spcBef>
          <a:spcPct val="0"/>
        </a:spcBef>
        <a:spcAft>
          <a:spcPct val="0"/>
        </a:spcAft>
        <a:defRPr sz="18959">
          <a:solidFill>
            <a:schemeClr val="tx2"/>
          </a:solidFill>
          <a:latin typeface="Arial" pitchFamily="34" charset="0"/>
        </a:defRPr>
      </a:lvl5pPr>
      <a:lvl6pPr marL="476197" algn="ctr" defTabSz="3918720" rtl="0" fontAlgn="base">
        <a:spcBef>
          <a:spcPct val="0"/>
        </a:spcBef>
        <a:spcAft>
          <a:spcPct val="0"/>
        </a:spcAft>
        <a:defRPr sz="18959">
          <a:solidFill>
            <a:schemeClr val="tx2"/>
          </a:solidFill>
          <a:latin typeface="Arial" pitchFamily="34" charset="0"/>
        </a:defRPr>
      </a:lvl6pPr>
      <a:lvl7pPr marL="952399" algn="ctr" defTabSz="3918720" rtl="0" fontAlgn="base">
        <a:spcBef>
          <a:spcPct val="0"/>
        </a:spcBef>
        <a:spcAft>
          <a:spcPct val="0"/>
        </a:spcAft>
        <a:defRPr sz="18959">
          <a:solidFill>
            <a:schemeClr val="tx2"/>
          </a:solidFill>
          <a:latin typeface="Arial" pitchFamily="34" charset="0"/>
        </a:defRPr>
      </a:lvl7pPr>
      <a:lvl8pPr marL="1428600" algn="ctr" defTabSz="3918720" rtl="0" fontAlgn="base">
        <a:spcBef>
          <a:spcPct val="0"/>
        </a:spcBef>
        <a:spcAft>
          <a:spcPct val="0"/>
        </a:spcAft>
        <a:defRPr sz="18959">
          <a:solidFill>
            <a:schemeClr val="tx2"/>
          </a:solidFill>
          <a:latin typeface="Arial" pitchFamily="34" charset="0"/>
        </a:defRPr>
      </a:lvl8pPr>
      <a:lvl9pPr marL="1904795" algn="ctr" defTabSz="3918720" rtl="0" fontAlgn="base">
        <a:spcBef>
          <a:spcPct val="0"/>
        </a:spcBef>
        <a:spcAft>
          <a:spcPct val="0"/>
        </a:spcAft>
        <a:defRPr sz="18959">
          <a:solidFill>
            <a:schemeClr val="tx2"/>
          </a:solidFill>
          <a:latin typeface="Arial" pitchFamily="34" charset="0"/>
        </a:defRPr>
      </a:lvl9pPr>
    </p:titleStyle>
    <p:bodyStyle>
      <a:defPPr>
        <a:defRPr kern="1200" smtId="4294967295"/>
      </a:defPPr>
      <a:lvl1pPr marL="1468280" indent="-1468280" algn="l" defTabSz="3918720" rtl="0" eaLnBrk="0" fontAlgn="base" hangingPunct="0">
        <a:spcBef>
          <a:spcPct val="20000"/>
        </a:spcBef>
        <a:spcAft>
          <a:spcPct val="0"/>
        </a:spcAft>
        <a:buChar char="•"/>
        <a:defRPr sz="13747">
          <a:solidFill>
            <a:schemeClr val="tx1"/>
          </a:solidFill>
          <a:latin typeface="+mn-lt"/>
          <a:ea typeface="+mn-ea"/>
          <a:cs typeface="+mn-cs"/>
        </a:defRPr>
      </a:lvl1pPr>
      <a:lvl2pPr marL="3184579" indent="-1225220" algn="l" defTabSz="3918720" rtl="0" eaLnBrk="0" fontAlgn="base" hangingPunct="0">
        <a:spcBef>
          <a:spcPct val="20000"/>
        </a:spcBef>
        <a:spcAft>
          <a:spcPct val="0"/>
        </a:spcAft>
        <a:buChar char="–"/>
        <a:defRPr sz="11978">
          <a:solidFill>
            <a:schemeClr val="tx1"/>
          </a:solidFill>
          <a:latin typeface="+mn-lt"/>
        </a:defRPr>
      </a:lvl2pPr>
      <a:lvl3pPr marL="4897575" indent="-978855" algn="l" defTabSz="3918720" rtl="0" eaLnBrk="0" fontAlgn="base" hangingPunct="0">
        <a:spcBef>
          <a:spcPct val="20000"/>
        </a:spcBef>
        <a:spcAft>
          <a:spcPct val="0"/>
        </a:spcAft>
        <a:buChar char="•"/>
        <a:defRPr sz="10312">
          <a:solidFill>
            <a:schemeClr val="tx1"/>
          </a:solidFill>
          <a:latin typeface="+mn-lt"/>
        </a:defRPr>
      </a:lvl3pPr>
      <a:lvl4pPr marL="6856934" indent="-978855" algn="l" defTabSz="3918720" rtl="0" eaLnBrk="0" fontAlgn="base" hangingPunct="0">
        <a:spcBef>
          <a:spcPct val="20000"/>
        </a:spcBef>
        <a:spcAft>
          <a:spcPct val="0"/>
        </a:spcAft>
        <a:buChar char="–"/>
        <a:defRPr sz="8543">
          <a:solidFill>
            <a:schemeClr val="tx1"/>
          </a:solidFill>
          <a:latin typeface="+mn-lt"/>
        </a:defRPr>
      </a:lvl4pPr>
      <a:lvl5pPr marL="8817944" indent="-980510" algn="l" defTabSz="3918720" rtl="0" eaLnBrk="0" fontAlgn="base" hangingPunct="0">
        <a:spcBef>
          <a:spcPct val="20000"/>
        </a:spcBef>
        <a:spcAft>
          <a:spcPct val="0"/>
        </a:spcAft>
        <a:buChar char="»"/>
        <a:defRPr sz="8543">
          <a:solidFill>
            <a:schemeClr val="tx1"/>
          </a:solidFill>
          <a:latin typeface="+mn-lt"/>
        </a:defRPr>
      </a:lvl5pPr>
      <a:lvl6pPr marL="9294143" indent="-980510" algn="l" defTabSz="3918720" rtl="0" fontAlgn="base">
        <a:spcBef>
          <a:spcPct val="20000"/>
        </a:spcBef>
        <a:spcAft>
          <a:spcPct val="0"/>
        </a:spcAft>
        <a:buChar char="»"/>
        <a:defRPr sz="8543">
          <a:solidFill>
            <a:schemeClr val="tx1"/>
          </a:solidFill>
          <a:latin typeface="+mn-lt"/>
        </a:defRPr>
      </a:lvl6pPr>
      <a:lvl7pPr marL="9770343" indent="-980510" algn="l" defTabSz="3918720" rtl="0" fontAlgn="base">
        <a:spcBef>
          <a:spcPct val="20000"/>
        </a:spcBef>
        <a:spcAft>
          <a:spcPct val="0"/>
        </a:spcAft>
        <a:buChar char="»"/>
        <a:defRPr sz="8543">
          <a:solidFill>
            <a:schemeClr val="tx1"/>
          </a:solidFill>
          <a:latin typeface="+mn-lt"/>
        </a:defRPr>
      </a:lvl7pPr>
      <a:lvl8pPr marL="10246541" indent="-980510" algn="l" defTabSz="3918720" rtl="0" fontAlgn="base">
        <a:spcBef>
          <a:spcPct val="20000"/>
        </a:spcBef>
        <a:spcAft>
          <a:spcPct val="0"/>
        </a:spcAft>
        <a:buChar char="»"/>
        <a:defRPr sz="8543">
          <a:solidFill>
            <a:schemeClr val="tx1"/>
          </a:solidFill>
          <a:latin typeface="+mn-lt"/>
        </a:defRPr>
      </a:lvl8pPr>
      <a:lvl9pPr marL="10722740" indent="-980510" algn="l" defTabSz="3918720" rtl="0" fontAlgn="base">
        <a:spcBef>
          <a:spcPct val="20000"/>
        </a:spcBef>
        <a:spcAft>
          <a:spcPct val="0"/>
        </a:spcAft>
        <a:buChar char="»"/>
        <a:defRPr sz="8543">
          <a:solidFill>
            <a:schemeClr val="tx1"/>
          </a:solidFill>
          <a:latin typeface="+mn-lt"/>
        </a:defRPr>
      </a:lvl9pPr>
    </p:bodyStyle>
    <p:otherStyle>
      <a:defPPr>
        <a:defRPr lang="en-US"/>
      </a:defPPr>
      <a:lvl1pPr marL="0" algn="l" defTabSz="952399" rtl="0" eaLnBrk="1" latinLnBrk="0" hangingPunct="1">
        <a:defRPr sz="1875" kern="1200">
          <a:solidFill>
            <a:schemeClr val="tx1"/>
          </a:solidFill>
          <a:latin typeface="+mn-lt"/>
          <a:ea typeface="+mn-ea"/>
          <a:cs typeface="+mn-cs"/>
        </a:defRPr>
      </a:lvl1pPr>
      <a:lvl2pPr marL="476197" algn="l" defTabSz="952399" rtl="0" eaLnBrk="1" latinLnBrk="0" hangingPunct="1">
        <a:defRPr sz="1875" kern="1200">
          <a:solidFill>
            <a:schemeClr val="tx1"/>
          </a:solidFill>
          <a:latin typeface="+mn-lt"/>
          <a:ea typeface="+mn-ea"/>
          <a:cs typeface="+mn-cs"/>
        </a:defRPr>
      </a:lvl2pPr>
      <a:lvl3pPr marL="952399" algn="l" defTabSz="952399" rtl="0" eaLnBrk="1" latinLnBrk="0" hangingPunct="1">
        <a:defRPr sz="1875" kern="1200">
          <a:solidFill>
            <a:schemeClr val="tx1"/>
          </a:solidFill>
          <a:latin typeface="+mn-lt"/>
          <a:ea typeface="+mn-ea"/>
          <a:cs typeface="+mn-cs"/>
        </a:defRPr>
      </a:lvl3pPr>
      <a:lvl4pPr marL="1428600" algn="l" defTabSz="952399" rtl="0" eaLnBrk="1" latinLnBrk="0" hangingPunct="1">
        <a:defRPr sz="1875" kern="1200">
          <a:solidFill>
            <a:schemeClr val="tx1"/>
          </a:solidFill>
          <a:latin typeface="+mn-lt"/>
          <a:ea typeface="+mn-ea"/>
          <a:cs typeface="+mn-cs"/>
        </a:defRPr>
      </a:lvl4pPr>
      <a:lvl5pPr marL="1904795" algn="l" defTabSz="952399" rtl="0" eaLnBrk="1" latinLnBrk="0" hangingPunct="1">
        <a:defRPr sz="1875" kern="1200">
          <a:solidFill>
            <a:schemeClr val="tx1"/>
          </a:solidFill>
          <a:latin typeface="+mn-lt"/>
          <a:ea typeface="+mn-ea"/>
          <a:cs typeface="+mn-cs"/>
        </a:defRPr>
      </a:lvl5pPr>
      <a:lvl6pPr marL="2380995" algn="l" defTabSz="952399" rtl="0" eaLnBrk="1" latinLnBrk="0" hangingPunct="1">
        <a:defRPr sz="1875" kern="1200">
          <a:solidFill>
            <a:schemeClr val="tx1"/>
          </a:solidFill>
          <a:latin typeface="+mn-lt"/>
          <a:ea typeface="+mn-ea"/>
          <a:cs typeface="+mn-cs"/>
        </a:defRPr>
      </a:lvl6pPr>
      <a:lvl7pPr marL="2857194" algn="l" defTabSz="952399" rtl="0" eaLnBrk="1" latinLnBrk="0" hangingPunct="1">
        <a:defRPr sz="1875" kern="1200">
          <a:solidFill>
            <a:schemeClr val="tx1"/>
          </a:solidFill>
          <a:latin typeface="+mn-lt"/>
          <a:ea typeface="+mn-ea"/>
          <a:cs typeface="+mn-cs"/>
        </a:defRPr>
      </a:lvl7pPr>
      <a:lvl8pPr marL="3333393" algn="l" defTabSz="952399" rtl="0" eaLnBrk="1" latinLnBrk="0" hangingPunct="1">
        <a:defRPr sz="1875" kern="1200">
          <a:solidFill>
            <a:schemeClr val="tx1"/>
          </a:solidFill>
          <a:latin typeface="+mn-lt"/>
          <a:ea typeface="+mn-ea"/>
          <a:cs typeface="+mn-cs"/>
        </a:defRPr>
      </a:lvl8pPr>
      <a:lvl9pPr marL="3809593" algn="l" defTabSz="952399" rtl="0" eaLnBrk="1" latinLnBrk="0" hangingPunct="1">
        <a:defRPr sz="187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4.jpe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50500">
              <a:schemeClr val="bg1">
                <a:lumMod val="95000"/>
              </a:schemeClr>
            </a:gs>
            <a:gs pos="1000">
              <a:schemeClr val="bg1"/>
            </a:gs>
            <a:gs pos="100000">
              <a:schemeClr val="tx2">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sz="quarter"/>
          </p:nvPr>
        </p:nvSpPr>
        <p:spPr>
          <a:xfrm>
            <a:off x="13447" y="8965"/>
            <a:ext cx="45720000" cy="4800600"/>
          </a:xfrm>
          <a:prstGeom prst="roundRect">
            <a:avLst>
              <a:gd name="adj" fmla="val 6990"/>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p:spPr>
        <p:style>
          <a:lnRef idx="0">
            <a:schemeClr val="accent3"/>
          </a:lnRef>
          <a:fillRef idx="3">
            <a:schemeClr val="accent3"/>
          </a:fillRef>
          <a:effectRef idx="3">
            <a:schemeClr val="accent3"/>
          </a:effectRef>
          <a:fontRef idx="minor">
            <a:schemeClr val="lt1"/>
          </a:fontRef>
        </p:style>
        <p:txBody>
          <a:bodyPr/>
          <a:lstStyle>
            <a:defPPr>
              <a:defRPr kern="1200" smtId="4294967295"/>
            </a:defPPr>
          </a:lstStyle>
          <a:p>
            <a:pPr eaLnBrk="1" hangingPunct="1"/>
            <a:endParaRPr lang="en-US" sz="4166" b="1" i="1" dirty="0">
              <a:noFill/>
            </a:endParaRPr>
          </a:p>
        </p:txBody>
      </p:sp>
      <p:sp>
        <p:nvSpPr>
          <p:cNvPr id="2155" name="Rectangle 167"/>
          <p:cNvSpPr>
            <a:spLocks noChangeArrowheads="1"/>
          </p:cNvSpPr>
          <p:nvPr/>
        </p:nvSpPr>
        <p:spPr bwMode="auto">
          <a:xfrm>
            <a:off x="533400" y="5181600"/>
            <a:ext cx="14478000" cy="1510553"/>
          </a:xfrm>
          <a:prstGeom prst="roundRect">
            <a:avLst/>
          </a:prstGeom>
          <a:solidFill>
            <a:schemeClr val="tx2">
              <a:lumMod val="60000"/>
              <a:lumOff val="40000"/>
            </a:schemeClr>
          </a:solidFill>
          <a:ln w="9525">
            <a:noFill/>
            <a:miter lim="800000"/>
          </a:ln>
        </p:spPr>
        <p:txBody>
          <a:bodyPr wrap="none" lIns="142877" tIns="71438" rIns="142877" bIns="71438" anchor="ctr"/>
          <a:lstStyle>
            <a:defPPr>
              <a:defRPr kern="1200" smtId="4294967295"/>
            </a:defPPr>
          </a:lstStyle>
          <a:p>
            <a:pPr defTabSz="3918720"/>
            <a:r>
              <a:rPr lang="en-US" sz="7500" dirty="0">
                <a:solidFill>
                  <a:schemeClr val="bg1"/>
                </a:solidFill>
                <a:latin typeface="+mj-lt"/>
                <a:cs typeface="Calibri" panose="020F0502020204030204" pitchFamily="34" charset="0"/>
              </a:rPr>
              <a:t>Introduction</a:t>
            </a:r>
          </a:p>
        </p:txBody>
      </p:sp>
      <p:sp>
        <p:nvSpPr>
          <p:cNvPr id="17" name="Text Placeholder 5">
            <a:extLst>
              <a:ext uri="{FF2B5EF4-FFF2-40B4-BE49-F238E27FC236}">
                <a16:creationId xmlns:a16="http://schemas.microsoft.com/office/drawing/2014/main" xmlns="" id="{B2C25681-95AF-45D0-852E-DC3E00E2FDFE}"/>
              </a:ext>
            </a:extLst>
          </p:cNvPr>
          <p:cNvSpPr txBox="1"/>
          <p:nvPr/>
        </p:nvSpPr>
        <p:spPr>
          <a:xfrm>
            <a:off x="2819400" y="990600"/>
            <a:ext cx="38100000" cy="2143127"/>
          </a:xfrm>
          <a:prstGeom prst="rect">
            <a:avLst/>
          </a:prstGeom>
        </p:spPr>
        <p:txBody>
          <a:bodyPr lIns="0" tIns="0" rIns="0" bIns="0">
            <a:no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defTabSz="3917375">
              <a:spcBef>
                <a:spcPct val="20000"/>
              </a:spcBef>
              <a:defRPr/>
            </a:pPr>
            <a:r>
              <a:rPr lang="en-US" sz="9600" dirty="0">
                <a:latin typeface="Calibri" panose="020F0502020204030204" pitchFamily="34" charset="0"/>
                <a:cs typeface="Calibri" panose="020F0502020204030204" pitchFamily="34" charset="0"/>
              </a:rPr>
              <a:t>Title Generation using NLP</a:t>
            </a:r>
          </a:p>
        </p:txBody>
      </p:sp>
      <p:sp>
        <p:nvSpPr>
          <p:cNvPr id="18" name="Text Placeholder 5">
            <a:extLst>
              <a:ext uri="{FF2B5EF4-FFF2-40B4-BE49-F238E27FC236}">
                <a16:creationId xmlns:a16="http://schemas.microsoft.com/office/drawing/2014/main" xmlns="" id="{EF872E11-D0DF-4446-BE76-A398B88E9B44}"/>
              </a:ext>
            </a:extLst>
          </p:cNvPr>
          <p:cNvSpPr txBox="1"/>
          <p:nvPr/>
        </p:nvSpPr>
        <p:spPr>
          <a:xfrm>
            <a:off x="1905000" y="2667000"/>
            <a:ext cx="38100000" cy="1846659"/>
          </a:xfrm>
          <a:prstGeom prst="rect">
            <a:avLst/>
          </a:prstGeom>
        </p:spPr>
        <p:txBody>
          <a:bodyPr lIns="0" tIns="0" rIns="0" bIns="0" anchor="ctr">
            <a:spAutoFit/>
          </a:bodyPr>
          <a:ls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a:lstStyle>
          <a:p>
            <a:pPr algn="ctr">
              <a:defRPr/>
            </a:pPr>
            <a:r>
              <a:rPr lang="en-US" sz="6600" dirty="0">
                <a:latin typeface="Calibri" panose="020F0502020204030204" pitchFamily="34" charset="0"/>
                <a:ea typeface="Open Sans" panose="020B0606030504020204" pitchFamily="34" charset="0"/>
                <a:cs typeface="Calibri" panose="020F0502020204030204" pitchFamily="34" charset="0"/>
              </a:rPr>
              <a:t>Aditi Singh (MT19110), Ishita Agarwal (MT19013), Kaamraan Khan (MT19064), Vedant Desai (MT19074</a:t>
            </a:r>
            <a:r>
              <a:rPr lang="en-US" sz="5400" dirty="0">
                <a:ea typeface="Open Sans" panose="020B0606030504020204" pitchFamily="34" charset="0"/>
                <a:cs typeface="Calibri" panose="020F0502020204030204" pitchFamily="34" charset="0"/>
              </a:rPr>
              <a:t>)</a:t>
            </a:r>
          </a:p>
          <a:p>
            <a:pPr algn="ctr">
              <a:defRPr/>
            </a:pPr>
            <a:endParaRPr lang="en-US" sz="5400" dirty="0">
              <a:ea typeface="Open Sans" panose="020B0606030504020204" pitchFamily="34" charset="0"/>
              <a:cs typeface="Calibri" panose="020F0502020204030204" pitchFamily="34" charset="0"/>
            </a:endParaRPr>
          </a:p>
        </p:txBody>
      </p:sp>
      <p:sp>
        <p:nvSpPr>
          <p:cNvPr id="19" name="Rectangle 167">
            <a:extLst>
              <a:ext uri="{FF2B5EF4-FFF2-40B4-BE49-F238E27FC236}">
                <a16:creationId xmlns:a16="http://schemas.microsoft.com/office/drawing/2014/main" xmlns="" id="{CC5F2601-3472-4441-8610-673ACB878A1B}"/>
              </a:ext>
            </a:extLst>
          </p:cNvPr>
          <p:cNvSpPr>
            <a:spLocks noChangeArrowheads="1"/>
          </p:cNvSpPr>
          <p:nvPr/>
        </p:nvSpPr>
        <p:spPr bwMode="auto">
          <a:xfrm>
            <a:off x="15621000" y="5105402"/>
            <a:ext cx="14922500" cy="1508127"/>
          </a:xfrm>
          <a:prstGeom prst="roundRect">
            <a:avLst/>
          </a:prstGeom>
          <a:solidFill>
            <a:schemeClr val="tx2">
              <a:lumMod val="60000"/>
              <a:lumOff val="40000"/>
            </a:schemeClr>
          </a:solidFill>
          <a:ln w="9525">
            <a:noFill/>
            <a:miter lim="800000"/>
          </a:ln>
        </p:spPr>
        <p:txBody>
          <a:bodyPr wrap="none" lIns="142877" tIns="71438" rIns="142877" bIns="71438" anchor="ctr"/>
          <a:lstStyle>
            <a:defPPr>
              <a:defRPr kern="1200" smtId="4294967295"/>
            </a:defPPr>
          </a:lstStyle>
          <a:p>
            <a:pPr defTabSz="3918720"/>
            <a:r>
              <a:rPr lang="en-US" sz="7500" dirty="0">
                <a:solidFill>
                  <a:schemeClr val="bg1"/>
                </a:solidFill>
                <a:latin typeface="+mj-lt"/>
                <a:cs typeface="Calibri" panose="020F0502020204030204" pitchFamily="34" charset="0"/>
              </a:rPr>
              <a:t>Work Done</a:t>
            </a:r>
            <a:endParaRPr lang="en-US" sz="7500" dirty="0">
              <a:solidFill>
                <a:schemeClr val="bg1"/>
              </a:solidFill>
              <a:latin typeface="Calibri" panose="020F0502020204030204" pitchFamily="34" charset="0"/>
              <a:cs typeface="Calibri" panose="020F0502020204030204" pitchFamily="34" charset="0"/>
            </a:endParaRPr>
          </a:p>
        </p:txBody>
      </p:sp>
      <p:sp>
        <p:nvSpPr>
          <p:cNvPr id="22" name="Rectangle 167">
            <a:extLst>
              <a:ext uri="{FF2B5EF4-FFF2-40B4-BE49-F238E27FC236}">
                <a16:creationId xmlns:a16="http://schemas.microsoft.com/office/drawing/2014/main" xmlns="" id="{911E8223-4617-4E14-85CC-64FBEF860AEB}"/>
              </a:ext>
            </a:extLst>
          </p:cNvPr>
          <p:cNvSpPr>
            <a:spLocks noChangeArrowheads="1"/>
          </p:cNvSpPr>
          <p:nvPr/>
        </p:nvSpPr>
        <p:spPr bwMode="auto">
          <a:xfrm>
            <a:off x="31165802" y="5105400"/>
            <a:ext cx="14049377" cy="1428750"/>
          </a:xfrm>
          <a:prstGeom prst="roundRect">
            <a:avLst/>
          </a:prstGeom>
          <a:solidFill>
            <a:schemeClr val="tx2">
              <a:lumMod val="60000"/>
              <a:lumOff val="40000"/>
            </a:schemeClr>
          </a:solidFill>
          <a:ln w="9525">
            <a:noFill/>
            <a:miter lim="800000"/>
          </a:ln>
        </p:spPr>
        <p:txBody>
          <a:bodyPr wrap="none" lIns="142877" tIns="71438" rIns="142877" bIns="71438" anchor="ctr"/>
          <a:lstStyle>
            <a:defPPr>
              <a:defRPr kern="1200" smtId="4294967295"/>
            </a:defPPr>
          </a:lstStyle>
          <a:p>
            <a:pPr defTabSz="3918720"/>
            <a:r>
              <a:rPr lang="en-US" sz="7500" dirty="0">
                <a:solidFill>
                  <a:prstClr val="white"/>
                </a:solidFill>
                <a:cs typeface="Calibri" panose="020F0502020204030204" pitchFamily="34" charset="0"/>
              </a:rPr>
              <a:t>Literature Review</a:t>
            </a:r>
          </a:p>
        </p:txBody>
      </p:sp>
      <p:sp>
        <p:nvSpPr>
          <p:cNvPr id="27" name="Rectangle 167">
            <a:extLst>
              <a:ext uri="{FF2B5EF4-FFF2-40B4-BE49-F238E27FC236}">
                <a16:creationId xmlns:a16="http://schemas.microsoft.com/office/drawing/2014/main" xmlns="" id="{9E369C6D-A264-4B89-931F-14FD6655F2D2}"/>
              </a:ext>
            </a:extLst>
          </p:cNvPr>
          <p:cNvSpPr>
            <a:spLocks noChangeArrowheads="1"/>
          </p:cNvSpPr>
          <p:nvPr/>
        </p:nvSpPr>
        <p:spPr bwMode="auto">
          <a:xfrm>
            <a:off x="457200" y="17449800"/>
            <a:ext cx="14401800" cy="1524000"/>
          </a:xfrm>
          <a:prstGeom prst="roundRect">
            <a:avLst/>
          </a:prstGeom>
          <a:solidFill>
            <a:schemeClr val="tx2">
              <a:lumMod val="60000"/>
              <a:lumOff val="40000"/>
            </a:schemeClr>
          </a:solidFill>
          <a:ln w="9525">
            <a:noFill/>
            <a:miter lim="800000"/>
          </a:ln>
        </p:spPr>
        <p:txBody>
          <a:bodyPr wrap="none" lIns="142877" tIns="71438" rIns="142877" bIns="71438" anchor="ctr"/>
          <a:lstStyle>
            <a:defPPr>
              <a:defRPr kern="1200" smtId="4294967295"/>
            </a:defPPr>
          </a:lstStyle>
          <a:p>
            <a:pPr defTabSz="3918720"/>
            <a:r>
              <a:rPr lang="en-US" sz="7500" dirty="0">
                <a:solidFill>
                  <a:schemeClr val="bg1"/>
                </a:solidFill>
                <a:latin typeface="+mj-lt"/>
                <a:cs typeface="Calibri" panose="020F0502020204030204" pitchFamily="34" charset="0"/>
              </a:rPr>
              <a:t>Dataset Used</a:t>
            </a:r>
          </a:p>
        </p:txBody>
      </p:sp>
      <p:sp>
        <p:nvSpPr>
          <p:cNvPr id="48" name="TextBox 47">
            <a:extLst>
              <a:ext uri="{FF2B5EF4-FFF2-40B4-BE49-F238E27FC236}">
                <a16:creationId xmlns:a16="http://schemas.microsoft.com/office/drawing/2014/main" xmlns="" id="{6A0D303C-BC2E-4D27-8DCB-AFFC83235B99}"/>
              </a:ext>
            </a:extLst>
          </p:cNvPr>
          <p:cNvSpPr txBox="1"/>
          <p:nvPr/>
        </p:nvSpPr>
        <p:spPr>
          <a:xfrm>
            <a:off x="533400" y="7162800"/>
            <a:ext cx="14525627" cy="9557360"/>
          </a:xfrm>
          <a:prstGeom prst="rect">
            <a:avLst/>
          </a:prstGeom>
          <a:noFill/>
        </p:spPr>
        <p:txBody>
          <a:bodyPr wrap="square" rtlCol="0" anchor="ctr">
            <a:spAutoFit/>
          </a:bodyPr>
          <a:lstStyle>
            <a:defPPr>
              <a:defRPr kern="1200" smtId="4294967295"/>
            </a:defPPr>
          </a:lstStyle>
          <a:p>
            <a:pPr algn="just">
              <a:lnSpc>
                <a:spcPct val="115000"/>
              </a:lnSpc>
            </a:pPr>
            <a:r>
              <a:rPr lang="en-US" sz="4900" b="0" spc="104" dirty="0">
                <a:solidFill>
                  <a:schemeClr val="tx1"/>
                </a:solidFill>
                <a:latin typeface="+mn-lt"/>
                <a:cs typeface="Calibri" panose="020F0502020204030204" pitchFamily="34" charset="0"/>
              </a:rPr>
              <a:t>Heading plays a vital role for any article as it the first thing that gains reader’s attention. Headline generation is really important as it is the title only that catch the reader’s eyes first. The aim of this project is to develop an architecture that can generate heading for articles, paragraphs, news paper contents, legal documents etc. A generalized model is proposed which makes use of encoder– decoder recurrent neural network architecture consisting of LSTM and attention units. </a:t>
            </a:r>
          </a:p>
        </p:txBody>
      </p:sp>
      <p:sp>
        <p:nvSpPr>
          <p:cNvPr id="249" name="TextBox 248">
            <a:extLst>
              <a:ext uri="{FF2B5EF4-FFF2-40B4-BE49-F238E27FC236}">
                <a16:creationId xmlns:a16="http://schemas.microsoft.com/office/drawing/2014/main" xmlns="" id="{E7F5A37C-2B6C-4404-91FF-0640D04BD011}"/>
              </a:ext>
            </a:extLst>
          </p:cNvPr>
          <p:cNvSpPr txBox="1"/>
          <p:nvPr/>
        </p:nvSpPr>
        <p:spPr>
          <a:xfrm>
            <a:off x="31242000" y="6880783"/>
            <a:ext cx="13944600" cy="13536719"/>
          </a:xfrm>
          <a:prstGeom prst="rect">
            <a:avLst/>
          </a:prstGeom>
          <a:noFill/>
        </p:spPr>
        <p:txBody>
          <a:bodyPr wrap="square" rtlCol="0">
            <a:spAutoFit/>
          </a:bodyPr>
          <a:lstStyle>
            <a:defPPr>
              <a:defRPr kern="1200" smtId="4294967295"/>
            </a:defPPr>
          </a:lstStyle>
          <a:p>
            <a:pPr marL="685800" indent="-685800" algn="just">
              <a:lnSpc>
                <a:spcPct val="112000"/>
              </a:lnSpc>
              <a:buFont typeface="Arial" panose="020B0604020202020204" pitchFamily="34" charset="0"/>
              <a:buChar char="•"/>
            </a:pPr>
            <a:r>
              <a:rPr lang="en-US" sz="4900" b="0" dirty="0">
                <a:solidFill>
                  <a:schemeClr val="tx1"/>
                </a:solidFill>
                <a:ea typeface="Open Sans" panose="020B0606030504020204" pitchFamily="34" charset="0"/>
                <a:cs typeface="Open Sans" panose="020B0606030504020204" pitchFamily="34" charset="0"/>
              </a:rPr>
              <a:t>In the paper “Generating News Headlines with RNN”, an encoder-decoder model of RNN with LSTM. The model gave mixed performance. </a:t>
            </a:r>
          </a:p>
          <a:p>
            <a:pPr marL="685800" indent="-685800" algn="just">
              <a:lnSpc>
                <a:spcPct val="112000"/>
              </a:lnSpc>
              <a:buFont typeface="Arial" panose="020B0604020202020204" pitchFamily="34" charset="0"/>
              <a:buChar char="•"/>
            </a:pPr>
            <a:r>
              <a:rPr lang="en-US" sz="4900" b="0" dirty="0">
                <a:solidFill>
                  <a:schemeClr val="tx1"/>
                </a:solidFill>
                <a:ea typeface="Open Sans" panose="020B0606030504020204" pitchFamily="34" charset="0"/>
                <a:cs typeface="Open Sans" panose="020B0606030504020204" pitchFamily="34" charset="0"/>
              </a:rPr>
              <a:t>The paper “Automated title generation using NLP”, gives output by using different approaches such as frequency prioritizing, combination of noun, adjective etc.</a:t>
            </a:r>
          </a:p>
          <a:p>
            <a:pPr marL="685800" indent="-685800" algn="just">
              <a:lnSpc>
                <a:spcPct val="112000"/>
              </a:lnSpc>
              <a:buFont typeface="Arial" panose="020B0604020202020204" pitchFamily="34" charset="0"/>
              <a:buChar char="•"/>
            </a:pPr>
            <a:r>
              <a:rPr lang="en-US" sz="4900" b="0" dirty="0">
                <a:solidFill>
                  <a:schemeClr val="tx1"/>
                </a:solidFill>
                <a:ea typeface="Open Sans" panose="020B0606030504020204" pitchFamily="34" charset="0"/>
                <a:cs typeface="Open Sans" panose="020B0606030504020204" pitchFamily="34" charset="0"/>
              </a:rPr>
              <a:t>In the paper “A neural attention model for abstractive sentence summarization” the authors have applied the local attention model to generate words for the summary based on the input fed to the model. </a:t>
            </a:r>
          </a:p>
          <a:p>
            <a:pPr marL="685800" indent="-685800" algn="just">
              <a:lnSpc>
                <a:spcPct val="112000"/>
              </a:lnSpc>
              <a:buFont typeface="Arial" panose="020B0604020202020204" pitchFamily="34" charset="0"/>
              <a:buChar char="•"/>
            </a:pPr>
            <a:r>
              <a:rPr lang="en-US" sz="4900" b="0" dirty="0">
                <a:solidFill>
                  <a:schemeClr val="tx1"/>
                </a:solidFill>
                <a:ea typeface="Open Sans" panose="020B0606030504020204" pitchFamily="34" charset="0"/>
                <a:cs typeface="Open Sans" panose="020B0606030504020204" pitchFamily="34" charset="0"/>
              </a:rPr>
              <a:t>In the paper “The Impact of Local Attention in LSTM for Abstractive Text Summarization”, the author proposed to use the local attention model together with LSTM. </a:t>
            </a:r>
          </a:p>
        </p:txBody>
      </p:sp>
      <p:sp>
        <p:nvSpPr>
          <p:cNvPr id="26" name="Rectangle 167">
            <a:extLst>
              <a:ext uri="{FF2B5EF4-FFF2-40B4-BE49-F238E27FC236}">
                <a16:creationId xmlns:a16="http://schemas.microsoft.com/office/drawing/2014/main" xmlns="" id="{DC0BA69C-A28A-408D-B987-7BE1C2D370FD}"/>
              </a:ext>
            </a:extLst>
          </p:cNvPr>
          <p:cNvSpPr>
            <a:spLocks noChangeArrowheads="1"/>
          </p:cNvSpPr>
          <p:nvPr/>
        </p:nvSpPr>
        <p:spPr bwMode="auto">
          <a:xfrm>
            <a:off x="31165800" y="20802600"/>
            <a:ext cx="14097000" cy="1465729"/>
          </a:xfrm>
          <a:prstGeom prst="roundRect">
            <a:avLst/>
          </a:prstGeom>
          <a:solidFill>
            <a:schemeClr val="tx2">
              <a:lumMod val="60000"/>
              <a:lumOff val="40000"/>
            </a:schemeClr>
          </a:solidFill>
          <a:ln w="9525">
            <a:noFill/>
            <a:miter lim="800000"/>
          </a:ln>
        </p:spPr>
        <p:txBody>
          <a:bodyPr wrap="none" lIns="142877" tIns="71438" rIns="142877" bIns="71438" anchor="ctr"/>
          <a:lstStyle>
            <a:defPPr>
              <a:defRPr kern="1200" smtId="4294967295"/>
            </a:defPPr>
          </a:lstStyle>
          <a:p>
            <a:pPr defTabSz="3918720"/>
            <a:r>
              <a:rPr lang="en-US" sz="7500" dirty="0">
                <a:solidFill>
                  <a:schemeClr val="bg1"/>
                </a:solidFill>
                <a:latin typeface="+mj-lt"/>
                <a:cs typeface="Calibri" panose="020F0502020204030204" pitchFamily="34" charset="0"/>
              </a:rPr>
              <a:t>Results</a:t>
            </a:r>
          </a:p>
        </p:txBody>
      </p:sp>
      <p:sp>
        <p:nvSpPr>
          <p:cNvPr id="7" name="Rectangle 6">
            <a:extLst>
              <a:ext uri="{FF2B5EF4-FFF2-40B4-BE49-F238E27FC236}">
                <a16:creationId xmlns:a16="http://schemas.microsoft.com/office/drawing/2014/main" xmlns="" id="{6ED6FEC9-41D3-42F1-9979-D4FC8D1D66DC}"/>
              </a:ext>
            </a:extLst>
          </p:cNvPr>
          <p:cNvSpPr/>
          <p:nvPr/>
        </p:nvSpPr>
        <p:spPr>
          <a:xfrm>
            <a:off x="31318200" y="32390239"/>
            <a:ext cx="13783235" cy="4185761"/>
          </a:xfrm>
          <a:prstGeom prst="rect">
            <a:avLst/>
          </a:prstGeom>
        </p:spPr>
        <p:txBody>
          <a:bodyPr wrap="square">
            <a:spAutoFit/>
          </a:bodyPr>
          <a:lstStyle/>
          <a:p>
            <a:pPr algn="just">
              <a:lnSpc>
                <a:spcPct val="112000"/>
              </a:lnSpc>
            </a:pPr>
            <a:r>
              <a:rPr lang="en-US" sz="4900" b="0" dirty="0">
                <a:solidFill>
                  <a:schemeClr val="tx1"/>
                </a:solidFill>
                <a:latin typeface="+mj-lt"/>
                <a:ea typeface="Calibri" panose="020F0502020204030204" pitchFamily="34" charset="0"/>
              </a:rPr>
              <a:t>The models which  out performed all the other models was LSTM with attention.  As seen from the graph it gave maximum BLEU score for all the given datasets.</a:t>
            </a:r>
          </a:p>
          <a:p>
            <a:pPr algn="just">
              <a:lnSpc>
                <a:spcPct val="112000"/>
              </a:lnSpc>
            </a:pPr>
            <a:endParaRPr lang="en-US" sz="4490" b="0" dirty="0">
              <a:solidFill>
                <a:schemeClr val="tx1"/>
              </a:solidFill>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xmlns="" id="{3D09A8D3-58BF-4505-9E20-81814205D343}"/>
              </a:ext>
            </a:extLst>
          </p:cNvPr>
          <p:cNvPicPr>
            <a:picLocks noChangeAspect="1"/>
          </p:cNvPicPr>
          <p:nvPr/>
        </p:nvPicPr>
        <p:blipFill>
          <a:blip r:embed="rId3"/>
          <a:stretch>
            <a:fillRect/>
          </a:stretch>
        </p:blipFill>
        <p:spPr>
          <a:xfrm>
            <a:off x="39090600" y="457200"/>
            <a:ext cx="5943600" cy="3209544"/>
          </a:xfrm>
          <a:prstGeom prst="rect">
            <a:avLst/>
          </a:prstGeom>
        </p:spPr>
      </p:pic>
      <p:graphicFrame>
        <p:nvGraphicFramePr>
          <p:cNvPr id="20" name="Table 10">
            <a:extLst>
              <a:ext uri="{FF2B5EF4-FFF2-40B4-BE49-F238E27FC236}">
                <a16:creationId xmlns:a16="http://schemas.microsoft.com/office/drawing/2014/main" xmlns="" id="{0F4D5D1D-480D-4B4C-BF1E-210DD246CBEF}"/>
              </a:ext>
            </a:extLst>
          </p:cNvPr>
          <p:cNvGraphicFramePr>
            <a:graphicFrameLocks noGrp="1"/>
          </p:cNvGraphicFramePr>
          <p:nvPr>
            <p:extLst>
              <p:ext uri="{D42A27DB-BD31-4B8C-83A1-F6EECF244321}">
                <p14:modId xmlns:p14="http://schemas.microsoft.com/office/powerpoint/2010/main" val="2698329828"/>
              </p:ext>
            </p:extLst>
          </p:nvPr>
        </p:nvGraphicFramePr>
        <p:xfrm>
          <a:off x="533399" y="19431000"/>
          <a:ext cx="14365941" cy="16639621"/>
        </p:xfrm>
        <a:graphic>
          <a:graphicData uri="http://schemas.openxmlformats.org/drawingml/2006/table">
            <a:tbl>
              <a:tblPr firstRow="1" bandRow="1">
                <a:tableStyleId>{8A107856-5554-42FB-B03E-39F5DBC370BA}</a:tableStyleId>
              </a:tblPr>
              <a:tblGrid>
                <a:gridCol w="5920031">
                  <a:extLst>
                    <a:ext uri="{9D8B030D-6E8A-4147-A177-3AD203B41FA5}">
                      <a16:colId xmlns:a16="http://schemas.microsoft.com/office/drawing/2014/main" xmlns="" val="1333820833"/>
                    </a:ext>
                  </a:extLst>
                </a:gridCol>
                <a:gridCol w="8445910">
                  <a:extLst>
                    <a:ext uri="{9D8B030D-6E8A-4147-A177-3AD203B41FA5}">
                      <a16:colId xmlns:a16="http://schemas.microsoft.com/office/drawing/2014/main" xmlns="" val="732560603"/>
                    </a:ext>
                  </a:extLst>
                </a:gridCol>
              </a:tblGrid>
              <a:tr h="1836589">
                <a:tc>
                  <a:txBody>
                    <a:bodyPr/>
                    <a:lstStyle/>
                    <a:p>
                      <a:pPr algn="ctr"/>
                      <a:r>
                        <a:rPr lang="en-US" sz="5400" b="1" dirty="0">
                          <a:latin typeface="+mn-lt"/>
                        </a:rPr>
                        <a:t>Dataset used</a:t>
                      </a:r>
                    </a:p>
                  </a:txBody>
                  <a:tcPr/>
                </a:tc>
                <a:tc>
                  <a:txBody>
                    <a:bodyPr/>
                    <a:lstStyle/>
                    <a:p>
                      <a:pPr algn="ctr"/>
                      <a:r>
                        <a:rPr lang="en-US" sz="5400" b="1" dirty="0">
                          <a:latin typeface="+mn-lt"/>
                        </a:rPr>
                        <a:t>Description</a:t>
                      </a:r>
                    </a:p>
                  </a:txBody>
                  <a:tcPr/>
                </a:tc>
                <a:extLst>
                  <a:ext uri="{0D108BD9-81ED-4DB2-BD59-A6C34878D82A}">
                    <a16:rowId xmlns:a16="http://schemas.microsoft.com/office/drawing/2014/main" xmlns="" val="2458392562"/>
                  </a:ext>
                </a:extLst>
              </a:tr>
              <a:tr h="4018236">
                <a:tc>
                  <a:txBody>
                    <a:bodyPr/>
                    <a:lstStyle/>
                    <a:p>
                      <a:pPr algn="ctr"/>
                      <a:r>
                        <a:rPr lang="en-US" sz="5400" b="0" dirty="0">
                          <a:latin typeface="+mn-lt"/>
                          <a:cs typeface="Calibri" panose="020F0502020204030204" pitchFamily="34" charset="0"/>
                        </a:rPr>
                        <a:t>BBC news data (Business )</a:t>
                      </a:r>
                    </a:p>
                  </a:txBody>
                  <a:tcPr/>
                </a:tc>
                <a:tc>
                  <a:txBody>
                    <a:bodyPr/>
                    <a:lstStyle/>
                    <a:p>
                      <a:pPr algn="just"/>
                      <a:r>
                        <a:rPr lang="en-US" sz="5400" b="0" dirty="0">
                          <a:latin typeface="+mn-lt"/>
                          <a:cs typeface="Calibri" panose="020F0502020204030204" pitchFamily="34" charset="0"/>
                        </a:rPr>
                        <a:t>2225 documents and 737 documents from the BBC news and Sports website respectively. </a:t>
                      </a:r>
                    </a:p>
                  </a:txBody>
                  <a:tcPr/>
                </a:tc>
                <a:extLst>
                  <a:ext uri="{0D108BD9-81ED-4DB2-BD59-A6C34878D82A}">
                    <a16:rowId xmlns:a16="http://schemas.microsoft.com/office/drawing/2014/main" xmlns="" val="2539841451"/>
                  </a:ext>
                </a:extLst>
              </a:tr>
              <a:tr h="4018236">
                <a:tc>
                  <a:txBody>
                    <a:bodyPr/>
                    <a:lstStyle/>
                    <a:p>
                      <a:pPr algn="ctr"/>
                      <a:r>
                        <a:rPr lang="en-US" sz="5400" b="0" dirty="0">
                          <a:latin typeface="+mn-lt"/>
                        </a:rPr>
                        <a:t>Medium tech articles</a:t>
                      </a:r>
                      <a:endParaRPr lang="en-US" sz="5400" b="0" dirty="0">
                        <a:latin typeface="+mn-lt"/>
                        <a:cs typeface="Calibri" panose="020F0502020204030204" pitchFamily="34" charset="0"/>
                      </a:endParaRPr>
                    </a:p>
                  </a:txBody>
                  <a:tcPr/>
                </a:tc>
                <a:tc>
                  <a:txBody>
                    <a:bodyPr/>
                    <a:lstStyle/>
                    <a:p>
                      <a:pPr algn="just"/>
                      <a:r>
                        <a:rPr lang="en-US" sz="5400" b="0" dirty="0">
                          <a:latin typeface="+mn-lt"/>
                          <a:cs typeface="Calibri" panose="020F0502020204030204" pitchFamily="34" charset="0"/>
                        </a:rPr>
                        <a:t>This dataset was scraped from Medium and contains summary and title of the article.</a:t>
                      </a:r>
                    </a:p>
                  </a:txBody>
                  <a:tcPr/>
                </a:tc>
                <a:extLst>
                  <a:ext uri="{0D108BD9-81ED-4DB2-BD59-A6C34878D82A}">
                    <a16:rowId xmlns:a16="http://schemas.microsoft.com/office/drawing/2014/main" xmlns="" val="1327161815"/>
                  </a:ext>
                </a:extLst>
              </a:tr>
              <a:tr h="3040827">
                <a:tc>
                  <a:txBody>
                    <a:bodyPr/>
                    <a:lstStyle/>
                    <a:p>
                      <a:pPr algn="ctr"/>
                      <a:r>
                        <a:rPr lang="en-US" sz="5400" b="0" dirty="0">
                          <a:latin typeface="+mn-lt"/>
                          <a:cs typeface="Calibri" panose="020F0502020204030204" pitchFamily="34" charset="0"/>
                        </a:rPr>
                        <a:t>Department of justice press</a:t>
                      </a:r>
                    </a:p>
                  </a:txBody>
                  <a:tcPr/>
                </a:tc>
                <a:tc>
                  <a:txBody>
                    <a:bodyPr/>
                    <a:lstStyle/>
                    <a:p>
                      <a:pPr algn="just"/>
                      <a:r>
                        <a:rPr lang="en-US" sz="5400" b="0" dirty="0">
                          <a:latin typeface="+mn-lt"/>
                          <a:cs typeface="Calibri" panose="020F0502020204030204" pitchFamily="34" charset="0"/>
                        </a:rPr>
                        <a:t>13,087 press releases which is scraped from data.gov site of USA using beautiful soup.</a:t>
                      </a:r>
                    </a:p>
                  </a:txBody>
                  <a:tcPr/>
                </a:tc>
                <a:extLst>
                  <a:ext uri="{0D108BD9-81ED-4DB2-BD59-A6C34878D82A}">
                    <a16:rowId xmlns:a16="http://schemas.microsoft.com/office/drawing/2014/main" xmlns="" val="2306464820"/>
                  </a:ext>
                </a:extLst>
              </a:tr>
              <a:tr h="2935712">
                <a:tc>
                  <a:txBody>
                    <a:bodyPr/>
                    <a:lstStyle/>
                    <a:p>
                      <a:pPr algn="ctr"/>
                      <a:r>
                        <a:rPr lang="en-US" sz="5400" b="0" dirty="0">
                          <a:latin typeface="+mn-lt"/>
                          <a:cs typeface="Calibri" panose="020F0502020204030204" pitchFamily="34" charset="0"/>
                        </a:rPr>
                        <a:t>All news dataset</a:t>
                      </a:r>
                    </a:p>
                  </a:txBody>
                  <a:tcPr/>
                </a:tc>
                <a:tc>
                  <a:txBody>
                    <a:bodyPr/>
                    <a:lstStyle/>
                    <a:p>
                      <a:pPr algn="just"/>
                      <a:r>
                        <a:rPr lang="en-US" sz="5400" b="0" dirty="0">
                          <a:latin typeface="+mn-lt"/>
                          <a:cs typeface="Calibri" panose="020F0502020204030204" pitchFamily="34" charset="0"/>
                        </a:rPr>
                        <a:t>Archive.org is used to scrape data from fox news, CNN etc. using beautiful soup</a:t>
                      </a:r>
                    </a:p>
                  </a:txBody>
                  <a:tcPr/>
                </a:tc>
                <a:extLst>
                  <a:ext uri="{0D108BD9-81ED-4DB2-BD59-A6C34878D82A}">
                    <a16:rowId xmlns:a16="http://schemas.microsoft.com/office/drawing/2014/main" xmlns="" val="2056308193"/>
                  </a:ext>
                </a:extLst>
              </a:tr>
            </a:tbl>
          </a:graphicData>
        </a:graphic>
      </p:graphicFrame>
      <p:sp>
        <p:nvSpPr>
          <p:cNvPr id="21" name="Rectangle 20">
            <a:extLst>
              <a:ext uri="{FF2B5EF4-FFF2-40B4-BE49-F238E27FC236}">
                <a16:creationId xmlns:a16="http://schemas.microsoft.com/office/drawing/2014/main" xmlns="" id="{8A94636B-BB69-4BAB-A37C-DE7A40801A68}"/>
              </a:ext>
            </a:extLst>
          </p:cNvPr>
          <p:cNvSpPr/>
          <p:nvPr/>
        </p:nvSpPr>
        <p:spPr>
          <a:xfrm>
            <a:off x="15773400" y="14401800"/>
            <a:ext cx="15001877" cy="1581523"/>
          </a:xfrm>
          <a:prstGeom prst="rect">
            <a:avLst/>
          </a:prstGeom>
        </p:spPr>
        <p:txBody>
          <a:bodyPr wrap="square">
            <a:spAutoFit/>
          </a:bodyPr>
          <a:lstStyle/>
          <a:p>
            <a:pPr marL="595250" indent="-595250" algn="just">
              <a:lnSpc>
                <a:spcPct val="112000"/>
              </a:lnSpc>
              <a:buFont typeface="Arial" panose="020B0604020202020204" pitchFamily="34" charset="0"/>
              <a:buChar char="•"/>
            </a:pPr>
            <a:endParaRPr lang="en-US" sz="4490" b="0" dirty="0">
              <a:solidFill>
                <a:schemeClr val="tx1"/>
              </a:solidFill>
              <a:latin typeface="Times New Roman" panose="02020603050405020304" pitchFamily="18" charset="0"/>
              <a:ea typeface="Calibri" panose="020F0502020204030204" pitchFamily="34" charset="0"/>
            </a:endParaRPr>
          </a:p>
          <a:p>
            <a:pPr algn="just">
              <a:lnSpc>
                <a:spcPct val="112000"/>
              </a:lnSpc>
            </a:pPr>
            <a:endParaRPr lang="en-US" sz="4490" b="0" dirty="0">
              <a:solidFill>
                <a:schemeClr val="tx1"/>
              </a:solidFill>
              <a:latin typeface="Times New Roman" panose="02020603050405020304" pitchFamily="18" charset="0"/>
              <a:ea typeface="Calibri" panose="020F0502020204030204" pitchFamily="34" charset="0"/>
            </a:endParaRPr>
          </a:p>
        </p:txBody>
      </p:sp>
      <p:sp>
        <p:nvSpPr>
          <p:cNvPr id="24" name="TextBox 23">
            <a:extLst>
              <a:ext uri="{FF2B5EF4-FFF2-40B4-BE49-F238E27FC236}">
                <a16:creationId xmlns:a16="http://schemas.microsoft.com/office/drawing/2014/main" xmlns="" id="{5FBC8F1E-F190-4342-93A6-442114E221B0}"/>
              </a:ext>
            </a:extLst>
          </p:cNvPr>
          <p:cNvSpPr txBox="1"/>
          <p:nvPr/>
        </p:nvSpPr>
        <p:spPr>
          <a:xfrm>
            <a:off x="15621000" y="6934200"/>
            <a:ext cx="14859000" cy="8305800"/>
          </a:xfrm>
          <a:prstGeom prst="rect">
            <a:avLst/>
          </a:prstGeom>
          <a:noFill/>
          <a:ln>
            <a:noFill/>
          </a:ln>
        </p:spPr>
        <p:txBody>
          <a:bodyPr wrap="square" rtlCol="0" anchor="ctr">
            <a:spAutoFit/>
          </a:bodyPr>
          <a:lstStyle>
            <a:defPPr>
              <a:defRPr kern="1200" smtId="4294967295"/>
            </a:defPPr>
          </a:lstStyle>
          <a:p>
            <a:pPr marL="685800" lvl="0" indent="-685800" algn="just">
              <a:lnSpc>
                <a:spcPct val="120000"/>
              </a:lnSpc>
              <a:buFont typeface="Arial" panose="020B0604020202020204" pitchFamily="34" charset="0"/>
              <a:buChar char="•"/>
            </a:pPr>
            <a:r>
              <a:rPr lang="en-US" sz="4900" b="0" dirty="0">
                <a:solidFill>
                  <a:schemeClr val="tx1"/>
                </a:solidFill>
                <a:latin typeface="+mn-lt"/>
              </a:rPr>
              <a:t>Dataset collection from diverse domains to make a generic architecture. </a:t>
            </a:r>
          </a:p>
          <a:p>
            <a:pPr marL="685800" lvl="0" indent="-685800" algn="just">
              <a:lnSpc>
                <a:spcPct val="120000"/>
              </a:lnSpc>
              <a:buFont typeface="Arial" panose="020B0604020202020204" pitchFamily="34" charset="0"/>
              <a:buChar char="•"/>
            </a:pPr>
            <a:r>
              <a:rPr lang="en-US" sz="4900" b="0" dirty="0">
                <a:solidFill>
                  <a:schemeClr val="tx1"/>
                </a:solidFill>
                <a:latin typeface="+mn-lt"/>
              </a:rPr>
              <a:t> Implementation of paper “Automated title generation in English language using NLP”.</a:t>
            </a:r>
          </a:p>
          <a:p>
            <a:pPr marL="685800" lvl="0" indent="-685800" algn="just">
              <a:lnSpc>
                <a:spcPct val="120000"/>
              </a:lnSpc>
              <a:buFont typeface="Arial" panose="020B0604020202020204" pitchFamily="34" charset="0"/>
              <a:buChar char="•"/>
            </a:pPr>
            <a:r>
              <a:rPr lang="en-US" sz="4900" b="0" dirty="0">
                <a:solidFill>
                  <a:schemeClr val="tx1"/>
                </a:solidFill>
                <a:latin typeface="+mn-lt"/>
              </a:rPr>
              <a:t> Using Simple RNN model to generate Titles.</a:t>
            </a:r>
          </a:p>
          <a:p>
            <a:pPr marL="685800" lvl="0" indent="-685800" algn="just">
              <a:lnSpc>
                <a:spcPct val="120000"/>
              </a:lnSpc>
              <a:buFont typeface="Arial" panose="020B0604020202020204" pitchFamily="34" charset="0"/>
              <a:buChar char="•"/>
            </a:pPr>
            <a:r>
              <a:rPr lang="en-US" sz="4900" b="0" dirty="0">
                <a:solidFill>
                  <a:schemeClr val="tx1"/>
                </a:solidFill>
                <a:latin typeface="+mn-lt"/>
              </a:rPr>
              <a:t>Implemented LSTM model.</a:t>
            </a:r>
          </a:p>
          <a:p>
            <a:pPr marL="685800" lvl="0" indent="-685800" algn="just">
              <a:lnSpc>
                <a:spcPct val="120000"/>
              </a:lnSpc>
              <a:buFont typeface="Arial" panose="020B0604020202020204" pitchFamily="34" charset="0"/>
              <a:buChar char="•"/>
            </a:pPr>
            <a:r>
              <a:rPr lang="en-US" sz="4900" b="0" dirty="0">
                <a:solidFill>
                  <a:schemeClr val="tx1"/>
                </a:solidFill>
                <a:latin typeface="+mn-lt"/>
              </a:rPr>
              <a:t>Using LSTM with beam search predicted titles.</a:t>
            </a:r>
          </a:p>
          <a:p>
            <a:pPr marL="685800" lvl="0" indent="-685800" algn="just">
              <a:lnSpc>
                <a:spcPct val="120000"/>
              </a:lnSpc>
              <a:buFont typeface="Arial" panose="020B0604020202020204" pitchFamily="34" charset="0"/>
              <a:buChar char="•"/>
            </a:pPr>
            <a:r>
              <a:rPr lang="en-US" sz="4900" b="0" dirty="0">
                <a:solidFill>
                  <a:schemeClr val="tx1"/>
                </a:solidFill>
                <a:latin typeface="+mn-lt"/>
              </a:rPr>
              <a:t>Implemented LSTM with attention which is our proposed model , which gave good predictions.</a:t>
            </a:r>
          </a:p>
        </p:txBody>
      </p:sp>
      <p:graphicFrame>
        <p:nvGraphicFramePr>
          <p:cNvPr id="15" name="Diagram 14">
            <a:extLst>
              <a:ext uri="{FF2B5EF4-FFF2-40B4-BE49-F238E27FC236}">
                <a16:creationId xmlns:a16="http://schemas.microsoft.com/office/drawing/2014/main" xmlns="" id="{C8EBB0E6-D165-43CF-BD26-858FDF8AACFD}"/>
              </a:ext>
            </a:extLst>
          </p:cNvPr>
          <p:cNvGraphicFramePr/>
          <p:nvPr>
            <p:extLst>
              <p:ext uri="{D42A27DB-BD31-4B8C-83A1-F6EECF244321}">
                <p14:modId xmlns:p14="http://schemas.microsoft.com/office/powerpoint/2010/main" val="242898277"/>
              </p:ext>
            </p:extLst>
          </p:nvPr>
        </p:nvGraphicFramePr>
        <p:xfrm>
          <a:off x="16840200" y="16154400"/>
          <a:ext cx="15621000" cy="1112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5" name="Arrow: Right 24">
            <a:extLst>
              <a:ext uri="{FF2B5EF4-FFF2-40B4-BE49-F238E27FC236}">
                <a16:creationId xmlns:a16="http://schemas.microsoft.com/office/drawing/2014/main" xmlns="" id="{19A9A221-2A4E-4E6E-BB5E-C4D026394635}"/>
              </a:ext>
            </a:extLst>
          </p:cNvPr>
          <p:cNvSpPr/>
          <p:nvPr/>
        </p:nvSpPr>
        <p:spPr bwMode="auto">
          <a:xfrm>
            <a:off x="22021800" y="16535400"/>
            <a:ext cx="1828800" cy="1295400"/>
          </a:xfrm>
          <a:prstGeom prst="rightArrow">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28" name="Arrow: Down 27">
            <a:extLst>
              <a:ext uri="{FF2B5EF4-FFF2-40B4-BE49-F238E27FC236}">
                <a16:creationId xmlns:a16="http://schemas.microsoft.com/office/drawing/2014/main" xmlns="" id="{EF8FBA0B-1A92-4EA2-AB0C-39B9806EDA25}"/>
              </a:ext>
            </a:extLst>
          </p:cNvPr>
          <p:cNvSpPr/>
          <p:nvPr/>
        </p:nvSpPr>
        <p:spPr bwMode="auto">
          <a:xfrm>
            <a:off x="25603200" y="19050000"/>
            <a:ext cx="1219200" cy="1371600"/>
          </a:xfrm>
          <a:prstGeom prst="downArrow">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224" name="Arrow: Right 223">
            <a:extLst>
              <a:ext uri="{FF2B5EF4-FFF2-40B4-BE49-F238E27FC236}">
                <a16:creationId xmlns:a16="http://schemas.microsoft.com/office/drawing/2014/main" xmlns="" id="{8C2405B7-FBF4-432B-BE09-029F796E8856}"/>
              </a:ext>
            </a:extLst>
          </p:cNvPr>
          <p:cNvSpPr/>
          <p:nvPr/>
        </p:nvSpPr>
        <p:spPr bwMode="auto">
          <a:xfrm rot="10800000">
            <a:off x="21640800" y="21107400"/>
            <a:ext cx="2057400" cy="1143000"/>
          </a:xfrm>
          <a:prstGeom prst="rightArrow">
            <a:avLst>
              <a:gd name="adj1" fmla="val 50000"/>
              <a:gd name="adj2" fmla="val 50000"/>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dirty="0">
              <a:ln>
                <a:noFill/>
              </a:ln>
              <a:solidFill>
                <a:schemeClr val="tx1"/>
              </a:solidFill>
              <a:effectLst/>
              <a:highlight>
                <a:srgbClr val="FFFF00"/>
              </a:highlight>
              <a:latin typeface="Arial" pitchFamily="34" charset="0"/>
            </a:endParaRPr>
          </a:p>
        </p:txBody>
      </p:sp>
      <p:sp>
        <p:nvSpPr>
          <p:cNvPr id="225" name="Arrow: Down 224">
            <a:extLst>
              <a:ext uri="{FF2B5EF4-FFF2-40B4-BE49-F238E27FC236}">
                <a16:creationId xmlns:a16="http://schemas.microsoft.com/office/drawing/2014/main" xmlns="" id="{6E1BA88D-F271-4EAF-B156-1194551E3ED5}"/>
              </a:ext>
            </a:extLst>
          </p:cNvPr>
          <p:cNvSpPr/>
          <p:nvPr/>
        </p:nvSpPr>
        <p:spPr bwMode="auto">
          <a:xfrm>
            <a:off x="18592800" y="22555200"/>
            <a:ext cx="1219200" cy="1524000"/>
          </a:xfrm>
          <a:prstGeom prst="downArrow">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226" name="Arrow: Left-Right 225">
            <a:extLst>
              <a:ext uri="{FF2B5EF4-FFF2-40B4-BE49-F238E27FC236}">
                <a16:creationId xmlns:a16="http://schemas.microsoft.com/office/drawing/2014/main" xmlns="" id="{00AFF95C-1B6D-47D4-9B95-66589D39B222}"/>
              </a:ext>
            </a:extLst>
          </p:cNvPr>
          <p:cNvSpPr/>
          <p:nvPr/>
        </p:nvSpPr>
        <p:spPr bwMode="auto">
          <a:xfrm>
            <a:off x="21838024" y="24688800"/>
            <a:ext cx="2241176" cy="1219200"/>
          </a:xfrm>
          <a:prstGeom prst="leftRightArrow">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227" name="Rectangle: Rounded Corners 226">
            <a:extLst>
              <a:ext uri="{FF2B5EF4-FFF2-40B4-BE49-F238E27FC236}">
                <a16:creationId xmlns:a16="http://schemas.microsoft.com/office/drawing/2014/main" xmlns="" id="{535C715D-AA4F-4459-98AF-F33507482DE8}"/>
              </a:ext>
            </a:extLst>
          </p:cNvPr>
          <p:cNvSpPr/>
          <p:nvPr/>
        </p:nvSpPr>
        <p:spPr bwMode="auto">
          <a:xfrm>
            <a:off x="17785081" y="21747481"/>
            <a:ext cx="45719" cy="45719"/>
          </a:xfrm>
          <a:prstGeom prst="roundRect">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1" i="0" u="none" strike="noStrike" cap="none" normalizeH="0" baseline="0">
              <a:ln>
                <a:noFill/>
              </a:ln>
              <a:solidFill>
                <a:srgbClr val="FF9900"/>
              </a:solidFill>
              <a:effectLst/>
              <a:latin typeface="Arial" pitchFamily="34" charset="0"/>
            </a:endParaRPr>
          </a:p>
        </p:txBody>
      </p:sp>
      <p:sp>
        <p:nvSpPr>
          <p:cNvPr id="47" name="Rectangle: Rounded Corners 46">
            <a:extLst>
              <a:ext uri="{FF2B5EF4-FFF2-40B4-BE49-F238E27FC236}">
                <a16:creationId xmlns:a16="http://schemas.microsoft.com/office/drawing/2014/main" xmlns="" id="{D46C222E-876D-4553-8B44-F883FF8ECD06}"/>
              </a:ext>
            </a:extLst>
          </p:cNvPr>
          <p:cNvSpPr/>
          <p:nvPr/>
        </p:nvSpPr>
        <p:spPr bwMode="auto">
          <a:xfrm>
            <a:off x="17678400" y="29489400"/>
            <a:ext cx="4495800" cy="1905000"/>
          </a:xfrm>
          <a:prstGeom prst="roundRect">
            <a:avLst/>
          </a:prstGeom>
          <a:solidFill>
            <a:schemeClr val="accent6">
              <a:lumMod val="40000"/>
              <a:lumOff val="6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sz="4300" b="1" i="0" u="none" strike="noStrike" cap="none" normalizeH="0" baseline="0" dirty="0">
                <a:ln>
                  <a:noFill/>
                </a:ln>
                <a:solidFill>
                  <a:schemeClr val="tx1"/>
                </a:solidFill>
                <a:effectLst/>
                <a:latin typeface="Arial" pitchFamily="34" charset="0"/>
              </a:rPr>
              <a:t>Fully connected </a:t>
            </a:r>
          </a:p>
        </p:txBody>
      </p:sp>
      <p:sp>
        <p:nvSpPr>
          <p:cNvPr id="52" name="Rectangle: Rounded Corners 51">
            <a:extLst>
              <a:ext uri="{FF2B5EF4-FFF2-40B4-BE49-F238E27FC236}">
                <a16:creationId xmlns:a16="http://schemas.microsoft.com/office/drawing/2014/main" xmlns="" id="{B343EBF0-7670-49D3-A02F-798DE0A11788}"/>
              </a:ext>
            </a:extLst>
          </p:cNvPr>
          <p:cNvSpPr/>
          <p:nvPr/>
        </p:nvSpPr>
        <p:spPr bwMode="auto">
          <a:xfrm>
            <a:off x="24307800" y="32385000"/>
            <a:ext cx="4419600" cy="2133600"/>
          </a:xfrm>
          <a:prstGeom prst="roundRect">
            <a:avLst/>
          </a:prstGeom>
          <a:solidFill>
            <a:schemeClr val="accent6">
              <a:lumMod val="40000"/>
              <a:lumOff val="6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sz="4300" b="1" i="0" u="none" strike="noStrike" cap="none" normalizeH="0" baseline="0" dirty="0">
                <a:ln>
                  <a:noFill/>
                </a:ln>
                <a:solidFill>
                  <a:schemeClr val="tx1"/>
                </a:solidFill>
                <a:effectLst/>
                <a:latin typeface="Arial" pitchFamily="34" charset="0"/>
              </a:rPr>
              <a:t>LSTM</a:t>
            </a:r>
          </a:p>
          <a:p>
            <a:pPr marL="0" marR="0" indent="0" algn="ctr" defTabSz="3762375" rtl="0" eaLnBrk="1" fontAlgn="base" latinLnBrk="0" hangingPunct="1">
              <a:lnSpc>
                <a:spcPct val="100000"/>
              </a:lnSpc>
              <a:spcBef>
                <a:spcPct val="0"/>
              </a:spcBef>
              <a:spcAft>
                <a:spcPct val="0"/>
              </a:spcAft>
              <a:buClrTx/>
              <a:buSzTx/>
              <a:buFontTx/>
              <a:buNone/>
              <a:tabLst/>
            </a:pPr>
            <a:r>
              <a:rPr lang="en-US" sz="4300" dirty="0">
                <a:solidFill>
                  <a:schemeClr val="tx1"/>
                </a:solidFill>
                <a:latin typeface="Arial" pitchFamily="34" charset="0"/>
              </a:rPr>
              <a:t>(Decoder)</a:t>
            </a:r>
            <a:endParaRPr kumimoji="0" lang="en-US" sz="4300" b="1" i="0" u="none" strike="noStrike" cap="none" normalizeH="0" baseline="0" dirty="0">
              <a:ln>
                <a:noFill/>
              </a:ln>
              <a:solidFill>
                <a:schemeClr val="tx1"/>
              </a:solidFill>
              <a:effectLst/>
              <a:latin typeface="Arial" pitchFamily="34" charset="0"/>
            </a:endParaRPr>
          </a:p>
        </p:txBody>
      </p:sp>
      <p:sp>
        <p:nvSpPr>
          <p:cNvPr id="53" name="Rectangle: Rounded Corners 52">
            <a:extLst>
              <a:ext uri="{FF2B5EF4-FFF2-40B4-BE49-F238E27FC236}">
                <a16:creationId xmlns:a16="http://schemas.microsoft.com/office/drawing/2014/main" xmlns="" id="{377541B2-1E12-4669-8EF8-856D4806F046}"/>
              </a:ext>
            </a:extLst>
          </p:cNvPr>
          <p:cNvSpPr/>
          <p:nvPr/>
        </p:nvSpPr>
        <p:spPr bwMode="auto">
          <a:xfrm>
            <a:off x="17449800" y="32385000"/>
            <a:ext cx="4572000" cy="1981200"/>
          </a:xfrm>
          <a:prstGeom prst="roundRect">
            <a:avLst/>
          </a:prstGeom>
          <a:solidFill>
            <a:schemeClr val="accent6">
              <a:lumMod val="40000"/>
              <a:lumOff val="6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sz="4300" b="1" i="0" u="none" strike="noStrike" cap="none" normalizeH="0" baseline="0" dirty="0">
                <a:ln>
                  <a:noFill/>
                </a:ln>
                <a:solidFill>
                  <a:schemeClr val="tx1"/>
                </a:solidFill>
                <a:effectLst/>
                <a:latin typeface="Arial" pitchFamily="34" charset="0"/>
              </a:rPr>
              <a:t>LSTM</a:t>
            </a:r>
          </a:p>
          <a:p>
            <a:pPr marL="0" marR="0" indent="0" algn="ctr" defTabSz="3762375" rtl="0" eaLnBrk="1" fontAlgn="base" latinLnBrk="0" hangingPunct="1">
              <a:lnSpc>
                <a:spcPct val="100000"/>
              </a:lnSpc>
              <a:spcBef>
                <a:spcPct val="0"/>
              </a:spcBef>
              <a:spcAft>
                <a:spcPct val="0"/>
              </a:spcAft>
              <a:buClrTx/>
              <a:buSzTx/>
              <a:buFontTx/>
              <a:buNone/>
              <a:tabLst/>
            </a:pPr>
            <a:r>
              <a:rPr lang="en-US" sz="4300" dirty="0">
                <a:solidFill>
                  <a:schemeClr val="tx1"/>
                </a:solidFill>
                <a:latin typeface="Arial" pitchFamily="34" charset="0"/>
              </a:rPr>
              <a:t>(Encoder)</a:t>
            </a:r>
            <a:endParaRPr kumimoji="0" lang="en-US" sz="4300" b="1" i="0" u="none" strike="noStrike" cap="none" normalizeH="0" baseline="0" dirty="0">
              <a:ln>
                <a:noFill/>
              </a:ln>
              <a:solidFill>
                <a:schemeClr val="tx1"/>
              </a:solidFill>
              <a:effectLst/>
              <a:latin typeface="Arial" pitchFamily="34" charset="0"/>
            </a:endParaRPr>
          </a:p>
        </p:txBody>
      </p:sp>
      <p:sp>
        <p:nvSpPr>
          <p:cNvPr id="54" name="Rectangle: Rounded Corners 53">
            <a:extLst>
              <a:ext uri="{FF2B5EF4-FFF2-40B4-BE49-F238E27FC236}">
                <a16:creationId xmlns:a16="http://schemas.microsoft.com/office/drawing/2014/main" xmlns="" id="{0D618D22-2B23-4239-A5E2-3EA5B062BF23}"/>
              </a:ext>
            </a:extLst>
          </p:cNvPr>
          <p:cNvSpPr/>
          <p:nvPr/>
        </p:nvSpPr>
        <p:spPr bwMode="auto">
          <a:xfrm>
            <a:off x="24155400" y="29413200"/>
            <a:ext cx="4419600" cy="2057400"/>
          </a:xfrm>
          <a:prstGeom prst="roundRect">
            <a:avLst/>
          </a:prstGeom>
          <a:solidFill>
            <a:schemeClr val="accent6">
              <a:lumMod val="40000"/>
              <a:lumOff val="6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r>
              <a:rPr kumimoji="0" lang="en-US" sz="4300" b="1" i="0" u="none" strike="noStrike" cap="none" normalizeH="0" baseline="0" dirty="0">
                <a:ln>
                  <a:noFill/>
                </a:ln>
                <a:solidFill>
                  <a:schemeClr val="tx1"/>
                </a:solidFill>
                <a:effectLst/>
                <a:latin typeface="Arial" pitchFamily="34" charset="0"/>
              </a:rPr>
              <a:t>Attention</a:t>
            </a:r>
          </a:p>
        </p:txBody>
      </p:sp>
      <p:cxnSp>
        <p:nvCxnSpPr>
          <p:cNvPr id="234" name="Straight Arrow Connector 233">
            <a:extLst>
              <a:ext uri="{FF2B5EF4-FFF2-40B4-BE49-F238E27FC236}">
                <a16:creationId xmlns:a16="http://schemas.microsoft.com/office/drawing/2014/main" xmlns="" id="{6681679C-3CB2-4E44-A722-03AB5297F3AD}"/>
              </a:ext>
            </a:extLst>
          </p:cNvPr>
          <p:cNvCxnSpPr/>
          <p:nvPr/>
        </p:nvCxnSpPr>
        <p:spPr bwMode="auto">
          <a:xfrm>
            <a:off x="15621000" y="33147000"/>
            <a:ext cx="1828800" cy="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6" name="Straight Arrow Connector 235">
            <a:extLst>
              <a:ext uri="{FF2B5EF4-FFF2-40B4-BE49-F238E27FC236}">
                <a16:creationId xmlns:a16="http://schemas.microsoft.com/office/drawing/2014/main" xmlns="" id="{7068B129-3DAE-430C-A1B5-2372E21BB2DE}"/>
              </a:ext>
            </a:extLst>
          </p:cNvPr>
          <p:cNvCxnSpPr/>
          <p:nvPr/>
        </p:nvCxnSpPr>
        <p:spPr bwMode="auto">
          <a:xfrm>
            <a:off x="22021800" y="33299400"/>
            <a:ext cx="2286000" cy="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8" name="Straight Arrow Connector 237">
            <a:extLst>
              <a:ext uri="{FF2B5EF4-FFF2-40B4-BE49-F238E27FC236}">
                <a16:creationId xmlns:a16="http://schemas.microsoft.com/office/drawing/2014/main" xmlns="" id="{9B5A0A49-306D-488D-B37C-F951426A2B78}"/>
              </a:ext>
            </a:extLst>
          </p:cNvPr>
          <p:cNvCxnSpPr/>
          <p:nvPr/>
        </p:nvCxnSpPr>
        <p:spPr bwMode="auto">
          <a:xfrm>
            <a:off x="22021800" y="33832800"/>
            <a:ext cx="2286000" cy="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Straight Arrow Connector 58">
            <a:extLst>
              <a:ext uri="{FF2B5EF4-FFF2-40B4-BE49-F238E27FC236}">
                <a16:creationId xmlns:a16="http://schemas.microsoft.com/office/drawing/2014/main" xmlns="" id="{1EE3357B-37FD-4786-88F9-5EC5ABBCD3C8}"/>
              </a:ext>
            </a:extLst>
          </p:cNvPr>
          <p:cNvCxnSpPr/>
          <p:nvPr/>
        </p:nvCxnSpPr>
        <p:spPr bwMode="auto">
          <a:xfrm>
            <a:off x="22021800" y="34061400"/>
            <a:ext cx="2286000" cy="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xmlns="" id="{71D7A19E-C51E-44BA-80E7-EC517B4FFC9A}"/>
              </a:ext>
            </a:extLst>
          </p:cNvPr>
          <p:cNvCxnSpPr/>
          <p:nvPr/>
        </p:nvCxnSpPr>
        <p:spPr bwMode="auto">
          <a:xfrm>
            <a:off x="22021800" y="33604200"/>
            <a:ext cx="2286000" cy="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5" name="TextBox 244">
            <a:extLst>
              <a:ext uri="{FF2B5EF4-FFF2-40B4-BE49-F238E27FC236}">
                <a16:creationId xmlns:a16="http://schemas.microsoft.com/office/drawing/2014/main" xmlns="" id="{2DE0A110-6B87-4456-BC54-72DCC9C9820C}"/>
              </a:ext>
            </a:extLst>
          </p:cNvPr>
          <p:cNvSpPr txBox="1"/>
          <p:nvPr/>
        </p:nvSpPr>
        <p:spPr>
          <a:xfrm>
            <a:off x="15240000" y="32156400"/>
            <a:ext cx="2438400" cy="523220"/>
          </a:xfrm>
          <a:prstGeom prst="rect">
            <a:avLst/>
          </a:prstGeom>
          <a:noFill/>
        </p:spPr>
        <p:txBody>
          <a:bodyPr wrap="square" rtlCol="0">
            <a:spAutoFit/>
          </a:bodyPr>
          <a:lstStyle/>
          <a:p>
            <a:r>
              <a:rPr lang="en-US" sz="2800" dirty="0">
                <a:solidFill>
                  <a:schemeClr val="tx1"/>
                </a:solidFill>
              </a:rPr>
              <a:t>Input</a:t>
            </a:r>
          </a:p>
        </p:txBody>
      </p:sp>
      <p:cxnSp>
        <p:nvCxnSpPr>
          <p:cNvPr id="69" name="Straight Arrow Connector 68">
            <a:extLst>
              <a:ext uri="{FF2B5EF4-FFF2-40B4-BE49-F238E27FC236}">
                <a16:creationId xmlns:a16="http://schemas.microsoft.com/office/drawing/2014/main" xmlns="" id="{87D7A23A-4793-471F-937C-D769ED0B4193}"/>
              </a:ext>
            </a:extLst>
          </p:cNvPr>
          <p:cNvCxnSpPr/>
          <p:nvPr/>
        </p:nvCxnSpPr>
        <p:spPr bwMode="auto">
          <a:xfrm>
            <a:off x="15621000" y="32842200"/>
            <a:ext cx="1828800" cy="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Straight Arrow Connector 69">
            <a:extLst>
              <a:ext uri="{FF2B5EF4-FFF2-40B4-BE49-F238E27FC236}">
                <a16:creationId xmlns:a16="http://schemas.microsoft.com/office/drawing/2014/main" xmlns="" id="{59A9CD79-7657-48C3-8B14-E320630A535F}"/>
              </a:ext>
            </a:extLst>
          </p:cNvPr>
          <p:cNvCxnSpPr/>
          <p:nvPr/>
        </p:nvCxnSpPr>
        <p:spPr bwMode="auto">
          <a:xfrm>
            <a:off x="15621000" y="33756600"/>
            <a:ext cx="1828800" cy="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 name="Straight Arrow Connector 70">
            <a:extLst>
              <a:ext uri="{FF2B5EF4-FFF2-40B4-BE49-F238E27FC236}">
                <a16:creationId xmlns:a16="http://schemas.microsoft.com/office/drawing/2014/main" xmlns="" id="{A8D1B336-422A-45D2-B4B1-9976BF054303}"/>
              </a:ext>
            </a:extLst>
          </p:cNvPr>
          <p:cNvCxnSpPr/>
          <p:nvPr/>
        </p:nvCxnSpPr>
        <p:spPr bwMode="auto">
          <a:xfrm>
            <a:off x="15621000" y="33451800"/>
            <a:ext cx="1828800" cy="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TextBox 71">
            <a:extLst>
              <a:ext uri="{FF2B5EF4-FFF2-40B4-BE49-F238E27FC236}">
                <a16:creationId xmlns:a16="http://schemas.microsoft.com/office/drawing/2014/main" xmlns="" id="{49E19BBE-7A41-46DF-A881-7BCA50E314F4}"/>
              </a:ext>
            </a:extLst>
          </p:cNvPr>
          <p:cNvSpPr txBox="1"/>
          <p:nvPr/>
        </p:nvSpPr>
        <p:spPr>
          <a:xfrm>
            <a:off x="21945600" y="34213800"/>
            <a:ext cx="2438400" cy="523220"/>
          </a:xfrm>
          <a:prstGeom prst="rect">
            <a:avLst/>
          </a:prstGeom>
          <a:noFill/>
        </p:spPr>
        <p:txBody>
          <a:bodyPr wrap="square" rtlCol="0">
            <a:spAutoFit/>
          </a:bodyPr>
          <a:lstStyle/>
          <a:p>
            <a:r>
              <a:rPr lang="en-US" sz="2800" dirty="0">
                <a:solidFill>
                  <a:schemeClr val="tx1"/>
                </a:solidFill>
              </a:rPr>
              <a:t>Output</a:t>
            </a:r>
          </a:p>
        </p:txBody>
      </p:sp>
      <p:sp>
        <p:nvSpPr>
          <p:cNvPr id="250" name="Arrow: Curved Down 249">
            <a:extLst>
              <a:ext uri="{FF2B5EF4-FFF2-40B4-BE49-F238E27FC236}">
                <a16:creationId xmlns:a16="http://schemas.microsoft.com/office/drawing/2014/main" xmlns="" id="{0CC11D2F-7C01-4644-B354-E5B805744FF0}"/>
              </a:ext>
            </a:extLst>
          </p:cNvPr>
          <p:cNvSpPr/>
          <p:nvPr/>
        </p:nvSpPr>
        <p:spPr bwMode="auto">
          <a:xfrm>
            <a:off x="22098000" y="32004000"/>
            <a:ext cx="2209800" cy="838200"/>
          </a:xfrm>
          <a:prstGeom prst="curved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137160" tIns="68580" rIns="137160" bIns="68580" numCol="1" rtlCol="0" anchor="ctr" anchorCtr="0" compatLnSpc="1">
            <a:prstTxWarp prst="textNoShape">
              <a:avLst/>
            </a:prstTxWarp>
          </a:bodyPr>
          <a:lstStyle/>
          <a:p>
            <a:pPr marL="0" marR="0" indent="0" algn="ctr" defTabSz="3762375" rtl="0" eaLnBrk="1" fontAlgn="base" latinLnBrk="0" hangingPunct="1">
              <a:lnSpc>
                <a:spcPct val="100000"/>
              </a:lnSpc>
              <a:spcBef>
                <a:spcPct val="0"/>
              </a:spcBef>
              <a:spcAft>
                <a:spcPct val="0"/>
              </a:spcAft>
              <a:buClrTx/>
              <a:buSzTx/>
              <a:buFontTx/>
              <a:buNone/>
              <a:tabLst/>
            </a:pPr>
            <a:endParaRPr kumimoji="0" lang="en-US" sz="4300" b="0" i="0" u="none" strike="noStrike" normalizeH="0" baseline="0">
              <a:ln w="0"/>
              <a:solidFill>
                <a:schemeClr val="tx1"/>
              </a:solidFill>
              <a:effectLst>
                <a:outerShdw blurRad="38100" dist="19050" dir="2700000" algn="tl" rotWithShape="0">
                  <a:schemeClr val="dk1">
                    <a:alpha val="40000"/>
                  </a:schemeClr>
                </a:outerShdw>
              </a:effectLst>
              <a:latin typeface="Arial" pitchFamily="34" charset="0"/>
            </a:endParaRPr>
          </a:p>
        </p:txBody>
      </p:sp>
      <p:sp>
        <p:nvSpPr>
          <p:cNvPr id="76" name="TextBox 75">
            <a:extLst>
              <a:ext uri="{FF2B5EF4-FFF2-40B4-BE49-F238E27FC236}">
                <a16:creationId xmlns:a16="http://schemas.microsoft.com/office/drawing/2014/main" xmlns="" id="{9FED701D-28E7-42EF-9A3D-7404969E3F09}"/>
              </a:ext>
            </a:extLst>
          </p:cNvPr>
          <p:cNvSpPr txBox="1"/>
          <p:nvPr/>
        </p:nvSpPr>
        <p:spPr>
          <a:xfrm>
            <a:off x="22021800" y="32613600"/>
            <a:ext cx="2438400" cy="523220"/>
          </a:xfrm>
          <a:prstGeom prst="rect">
            <a:avLst/>
          </a:prstGeom>
          <a:noFill/>
        </p:spPr>
        <p:txBody>
          <a:bodyPr wrap="square" rtlCol="0">
            <a:spAutoFit/>
          </a:bodyPr>
          <a:lstStyle/>
          <a:p>
            <a:r>
              <a:rPr lang="en-US" sz="2800" dirty="0">
                <a:solidFill>
                  <a:schemeClr val="tx1"/>
                </a:solidFill>
              </a:rPr>
              <a:t>Hidden</a:t>
            </a:r>
          </a:p>
        </p:txBody>
      </p:sp>
      <p:cxnSp>
        <p:nvCxnSpPr>
          <p:cNvPr id="252" name="Straight Arrow Connector 251">
            <a:extLst>
              <a:ext uri="{FF2B5EF4-FFF2-40B4-BE49-F238E27FC236}">
                <a16:creationId xmlns:a16="http://schemas.microsoft.com/office/drawing/2014/main" xmlns="" id="{1FEA25B9-85A6-454B-810B-E6503019A2B8}"/>
              </a:ext>
            </a:extLst>
          </p:cNvPr>
          <p:cNvCxnSpPr/>
          <p:nvPr/>
        </p:nvCxnSpPr>
        <p:spPr bwMode="auto">
          <a:xfrm flipV="1">
            <a:off x="25679400" y="31470600"/>
            <a:ext cx="0" cy="83820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Straight Arrow Connector 78">
            <a:extLst>
              <a:ext uri="{FF2B5EF4-FFF2-40B4-BE49-F238E27FC236}">
                <a16:creationId xmlns:a16="http://schemas.microsoft.com/office/drawing/2014/main" xmlns="" id="{F1399687-3329-4774-AFD0-ADBE971121B2}"/>
              </a:ext>
            </a:extLst>
          </p:cNvPr>
          <p:cNvCxnSpPr/>
          <p:nvPr/>
        </p:nvCxnSpPr>
        <p:spPr bwMode="auto">
          <a:xfrm flipV="1">
            <a:off x="26060400" y="31470600"/>
            <a:ext cx="0" cy="83820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Straight Arrow Connector 79">
            <a:extLst>
              <a:ext uri="{FF2B5EF4-FFF2-40B4-BE49-F238E27FC236}">
                <a16:creationId xmlns:a16="http://schemas.microsoft.com/office/drawing/2014/main" xmlns="" id="{F95E445E-F969-46BF-A2C9-DF9DA0D73329}"/>
              </a:ext>
            </a:extLst>
          </p:cNvPr>
          <p:cNvCxnSpPr/>
          <p:nvPr/>
        </p:nvCxnSpPr>
        <p:spPr bwMode="auto">
          <a:xfrm flipV="1">
            <a:off x="26517600" y="31470600"/>
            <a:ext cx="0" cy="83820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4" name="Straight Arrow Connector 253">
            <a:extLst>
              <a:ext uri="{FF2B5EF4-FFF2-40B4-BE49-F238E27FC236}">
                <a16:creationId xmlns:a16="http://schemas.microsoft.com/office/drawing/2014/main" xmlns="" id="{98B8E6B4-7421-473A-9123-BEACCD913BCE}"/>
              </a:ext>
            </a:extLst>
          </p:cNvPr>
          <p:cNvCxnSpPr/>
          <p:nvPr/>
        </p:nvCxnSpPr>
        <p:spPr bwMode="auto">
          <a:xfrm flipH="1">
            <a:off x="22174200" y="30480000"/>
            <a:ext cx="1981200" cy="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 name="Straight Arrow Connector 2047">
            <a:extLst>
              <a:ext uri="{FF2B5EF4-FFF2-40B4-BE49-F238E27FC236}">
                <a16:creationId xmlns:a16="http://schemas.microsoft.com/office/drawing/2014/main" xmlns="" id="{B3570B51-9382-49ED-AD0B-FA2FE51DA01F}"/>
              </a:ext>
            </a:extLst>
          </p:cNvPr>
          <p:cNvCxnSpPr/>
          <p:nvPr/>
        </p:nvCxnSpPr>
        <p:spPr bwMode="auto">
          <a:xfrm flipV="1">
            <a:off x="18973800" y="28346400"/>
            <a:ext cx="0" cy="114300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5" name="Straight Arrow Connector 84">
            <a:extLst>
              <a:ext uri="{FF2B5EF4-FFF2-40B4-BE49-F238E27FC236}">
                <a16:creationId xmlns:a16="http://schemas.microsoft.com/office/drawing/2014/main" xmlns="" id="{46076877-47E0-41B4-92EE-06EC486042A9}"/>
              </a:ext>
            </a:extLst>
          </p:cNvPr>
          <p:cNvCxnSpPr/>
          <p:nvPr/>
        </p:nvCxnSpPr>
        <p:spPr bwMode="auto">
          <a:xfrm flipV="1">
            <a:off x="19431000" y="28346400"/>
            <a:ext cx="0" cy="114300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6" name="Straight Arrow Connector 85">
            <a:extLst>
              <a:ext uri="{FF2B5EF4-FFF2-40B4-BE49-F238E27FC236}">
                <a16:creationId xmlns:a16="http://schemas.microsoft.com/office/drawing/2014/main" xmlns="" id="{D091589D-FBDD-42C9-934B-FF4E29A18689}"/>
              </a:ext>
            </a:extLst>
          </p:cNvPr>
          <p:cNvCxnSpPr/>
          <p:nvPr/>
        </p:nvCxnSpPr>
        <p:spPr bwMode="auto">
          <a:xfrm flipV="1">
            <a:off x="19812000" y="28346400"/>
            <a:ext cx="0" cy="114300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7" name="Straight Arrow Connector 86">
            <a:extLst>
              <a:ext uri="{FF2B5EF4-FFF2-40B4-BE49-F238E27FC236}">
                <a16:creationId xmlns:a16="http://schemas.microsoft.com/office/drawing/2014/main" xmlns="" id="{46921EF1-C887-4986-BA0D-63B80E22025C}"/>
              </a:ext>
            </a:extLst>
          </p:cNvPr>
          <p:cNvCxnSpPr/>
          <p:nvPr/>
        </p:nvCxnSpPr>
        <p:spPr bwMode="auto">
          <a:xfrm flipV="1">
            <a:off x="20269200" y="28346400"/>
            <a:ext cx="0" cy="1143000"/>
          </a:xfrm>
          <a:prstGeom prst="straightConnector1">
            <a:avLst/>
          </a:pr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9" name="TextBox 88">
            <a:extLst>
              <a:ext uri="{FF2B5EF4-FFF2-40B4-BE49-F238E27FC236}">
                <a16:creationId xmlns:a16="http://schemas.microsoft.com/office/drawing/2014/main" xmlns="" id="{E42CE9AD-90C3-45FA-B31C-BA076E24FCD7}"/>
              </a:ext>
            </a:extLst>
          </p:cNvPr>
          <p:cNvSpPr txBox="1"/>
          <p:nvPr/>
        </p:nvSpPr>
        <p:spPr>
          <a:xfrm>
            <a:off x="20193000" y="28575000"/>
            <a:ext cx="2438400" cy="523220"/>
          </a:xfrm>
          <a:prstGeom prst="rect">
            <a:avLst/>
          </a:prstGeom>
          <a:noFill/>
        </p:spPr>
        <p:txBody>
          <a:bodyPr wrap="square" rtlCol="0">
            <a:spAutoFit/>
          </a:bodyPr>
          <a:lstStyle/>
          <a:p>
            <a:r>
              <a:rPr lang="en-US" sz="2800" dirty="0">
                <a:solidFill>
                  <a:schemeClr val="tx1"/>
                </a:solidFill>
              </a:rPr>
              <a:t>Headlines</a:t>
            </a:r>
          </a:p>
        </p:txBody>
      </p:sp>
      <p:pic>
        <p:nvPicPr>
          <p:cNvPr id="14" name="Picture 13">
            <a:extLst>
              <a:ext uri="{FF2B5EF4-FFF2-40B4-BE49-F238E27FC236}">
                <a16:creationId xmlns:a16="http://schemas.microsoft.com/office/drawing/2014/main" xmlns="" id="{7CF6B2EB-D761-4992-89B9-5C0747FACE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242000" y="22860000"/>
            <a:ext cx="13868400" cy="8763000"/>
          </a:xfrm>
          <a:prstGeom prst="rect">
            <a:avLst/>
          </a:prstGeom>
        </p:spPr>
      </p:pic>
      <p:sp>
        <p:nvSpPr>
          <p:cNvPr id="63" name="TextBox 62">
            <a:extLst>
              <a:ext uri="{FF2B5EF4-FFF2-40B4-BE49-F238E27FC236}">
                <a16:creationId xmlns:a16="http://schemas.microsoft.com/office/drawing/2014/main" xmlns="" id="{5C532260-8700-4BC8-8AF8-069C759101BE}"/>
              </a:ext>
            </a:extLst>
          </p:cNvPr>
          <p:cNvSpPr txBox="1"/>
          <p:nvPr/>
        </p:nvSpPr>
        <p:spPr>
          <a:xfrm>
            <a:off x="15316200" y="26898600"/>
            <a:ext cx="14478000" cy="801310"/>
          </a:xfrm>
          <a:prstGeom prst="rect">
            <a:avLst/>
          </a:prstGeom>
          <a:noFill/>
        </p:spPr>
        <p:txBody>
          <a:bodyPr wrap="square" rtlCol="0">
            <a:spAutoFit/>
          </a:bodyPr>
          <a:lstStyle/>
          <a:p>
            <a:r>
              <a:rPr lang="en-US" dirty="0">
                <a:solidFill>
                  <a:schemeClr val="tx1"/>
                </a:solidFill>
              </a:rPr>
              <a:t>Fig 1. Proposed Architecture</a:t>
            </a:r>
          </a:p>
        </p:txBody>
      </p:sp>
      <p:sp>
        <p:nvSpPr>
          <p:cNvPr id="29" name="TextBox 28">
            <a:extLst>
              <a:ext uri="{FF2B5EF4-FFF2-40B4-BE49-F238E27FC236}">
                <a16:creationId xmlns:a16="http://schemas.microsoft.com/office/drawing/2014/main" xmlns="" id="{53C2B595-DC04-4FE2-9E2C-B0DC9F0B68B2}"/>
              </a:ext>
            </a:extLst>
          </p:cNvPr>
          <p:cNvSpPr txBox="1"/>
          <p:nvPr/>
        </p:nvSpPr>
        <p:spPr>
          <a:xfrm>
            <a:off x="14630400" y="35052000"/>
            <a:ext cx="16459200" cy="801310"/>
          </a:xfrm>
          <a:prstGeom prst="rect">
            <a:avLst/>
          </a:prstGeom>
          <a:noFill/>
        </p:spPr>
        <p:txBody>
          <a:bodyPr wrap="square" rtlCol="0">
            <a:spAutoFit/>
          </a:bodyPr>
          <a:lstStyle/>
          <a:p>
            <a:r>
              <a:rPr lang="en-US" dirty="0">
                <a:solidFill>
                  <a:schemeClr val="tx1"/>
                </a:solidFill>
              </a:rPr>
              <a:t>Fig 2. Training Architecture explained</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perceptualpewter|09-2018"/>
</p:tagLst>
</file>

<file path=ppt/theme/theme1.xml><?xml version="1.0" encoding="utf-8"?>
<a:theme xmlns:a="http://schemas.openxmlformats.org/drawingml/2006/main" name="Default Design">
  <a:themeElements>
    <a:clrScheme name="Pushpin">
      <a:dk1>
        <a:sysClr val="windowText" lastClr="000000"/>
      </a:dk1>
      <a:lt1>
        <a:sysClr val="window" lastClr="FFFFFF"/>
      </a:lt1>
      <a:dk2>
        <a:srgbClr val="465E9C"/>
      </a:dk2>
      <a:lt2>
        <a:srgbClr val="CCDDEA"/>
      </a:lt2>
      <a:accent1>
        <a:srgbClr val="FDA023"/>
      </a:accent1>
      <a:accent2>
        <a:srgbClr val="AA2B1E"/>
      </a:accent2>
      <a:accent3>
        <a:srgbClr val="71685C"/>
      </a:accent3>
      <a:accent4>
        <a:srgbClr val="64A73B"/>
      </a:accent4>
      <a:accent5>
        <a:srgbClr val="EB5605"/>
      </a:accent5>
      <a:accent6>
        <a:srgbClr val="B9CA1A"/>
      </a:accent6>
      <a:hlink>
        <a:srgbClr val="D83E2C"/>
      </a:hlink>
      <a:folHlink>
        <a:srgbClr val="ED7D27"/>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spDef>
    <a:lnDef>
      <a:spPr bwMode="auto">
        <a:xfrm>
          <a:off x="0" y="0"/>
          <a:ext cx="1" cy="1"/>
        </a:xfrm>
        <a:custGeom>
          <a:avLst/>
          <a:gdLst/>
          <a:ahLst/>
          <a:cxnLst/>
          <a:rect l="0" t="0" r="0" b="0"/>
          <a:pathLst/>
        </a:custGeom>
        <a:gradFill rotWithShape="1">
          <a:gsLst>
            <a:gs pos="0">
              <a:srgbClr val="800000"/>
            </a:gs>
            <a:gs pos="50000">
              <a:srgbClr val="800000">
                <a:gamma/>
                <a:tint val="73725"/>
                <a:invGamma/>
              </a:srgbClr>
            </a:gs>
            <a:gs pos="100000">
              <a:srgbClr val="800000"/>
            </a:gs>
          </a:gsLst>
          <a:lin ang="5400000" scaled="1"/>
        </a:gra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137160" tIns="68580" rIns="137160" bIns="68580" numCol="1" anchor="ctr" anchorCtr="0" compatLnSpc="1">
        <a:prstTxWarp prst="textNoShape">
          <a:avLst/>
        </a:prstTxWarp>
      </a:bodyPr>
      <a:lstStyle>
        <a:defPPr marL="0" marR="0" indent="0" algn="ctr" defTabSz="3762375" rtl="0" eaLnBrk="1" fontAlgn="base" latinLnBrk="0" hangingPunct="1">
          <a:lnSpc>
            <a:spcPct val="100000"/>
          </a:lnSpc>
          <a:spcBef>
            <a:spcPct val="0"/>
          </a:spcBef>
          <a:spcAft>
            <a:spcPct val="0"/>
          </a:spcAft>
          <a:buClrTx/>
          <a:buSzTx/>
          <a:buFontTx/>
          <a:buNone/>
          <a:tabLst/>
          <a:defRPr kumimoji="0" lang="en-US" sz="4300" b="1" i="0" u="none" strike="noStrike" cap="none" normalizeH="0" baseline="0" smtClean="0">
            <a:ln>
              <a:noFill/>
            </a:ln>
            <a:solidFill>
              <a:srgbClr val="FF9900"/>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5994</TotalTime>
  <Words>444</Words>
  <Application>Microsoft Macintosh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Times New Roman</vt:lpstr>
      <vt:lpstr>Calibri</vt:lpstr>
      <vt:lpstr>Open Sans</vt:lpstr>
      <vt:lpstr>Default Design</vt:lpstr>
      <vt:lpstr>PowerPoint Presentation</vt:lpstr>
    </vt:vector>
  </TitlesOfParts>
  <Company>Graphicsland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kaamraankhan1@gmail.com</cp:lastModifiedBy>
  <cp:revision>232</cp:revision>
  <dcterms:modified xsi:type="dcterms:W3CDTF">2020-05-16T08:33:10Z</dcterms:modified>
  <cp:category>science research poster</cp:category>
</cp:coreProperties>
</file>