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Harry, quickly cover what all of these are, keeping in mind we are just re-introducting them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Kaan, explain a rather general view of the application and how that is equivalent to the previously mentioned machines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Soundless Demo, making a beat, then recording custom audio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Explain what is here on the screen briefly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Harry, go into technical depth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Kaan, talk about what the problem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eveloper.android.com/reference/android/media/SoundPool.html" TargetMode="External"/><Relationship Id="rId4" Type="http://schemas.openxmlformats.org/officeDocument/2006/relationships/hyperlink" Target="http://developer.android.com/reference/android/media/AudioManager.html" TargetMode="External"/><Relationship Id="rId5" Type="http://schemas.openxmlformats.org/officeDocument/2006/relationships/hyperlink" Target="http://examples.javacodegeeks.com/android/android-soundpool-example/" TargetMode="External"/><Relationship Id="rId6" Type="http://schemas.openxmlformats.org/officeDocument/2006/relationships/hyperlink" Target="http://developer.android.com/guide/topics/media/audio-capture.html" TargetMode="External"/><Relationship Id="rId7" Type="http://schemas.openxmlformats.org/officeDocument/2006/relationships/hyperlink" Target="http://developer.android.com/training/multiple-threads/communicate-ui.html" TargetMode="External"/><Relationship Id="rId8" Type="http://schemas.openxmlformats.org/officeDocument/2006/relationships/hyperlink" Target="http://developer.android.com/guide/topics/media/audio-captur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VOCOMASTER 3000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Created by Alan Kaan Atesoglu &amp; Harry Nelken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Limitations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Hard coded sounds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Limited Audio Manipulation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Lack of Saving Pattern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Android Audio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http://developer.android.com/reference/android/media/SoundPool.html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http://developer.android.com/reference/android/media/AudioManager.html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http://examples.javacodegeeks.com/android/android-soundpool-example/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http://developer.android.com/guide/topics/media/audio-capture.html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Android Threading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http://developer.android.com/training/multiple-threads/communicate-ui.html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Sound Capturing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http://developer.android.com/guide/topics/media/audio-capture.html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Sequencer? Drum machine? Sampler?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875"/>
            <a:ext cx="6084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Sequencer: Plays a sequence of sounds in a preset amount of time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Drum Machine: Plays a pre-recorded sound, usually various types of percussion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Sampler: Takes sections of audio to be played or “sampled” in other uses</a:t>
            </a:r>
          </a:p>
          <a:p>
            <a:pPr>
              <a:spcBef>
                <a:spcPts val="0"/>
              </a:spcBef>
              <a:buNone/>
            </a:pPr>
            <a:r>
              <a:rPr lang="en" sz="1600"/>
              <a:t>Together:  A sequencer can play a series of percussion and sampled sounds in a never ending loop to create interesting beats or rhythms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10245">
            <a:off x="6640825" y="1677712"/>
            <a:ext cx="3737749" cy="236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Application: Major Components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Drum Machine Sequencer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Consistent timing to synchronise behavior across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Playing multiple sounds without knowing order, or “which” sounds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Possibly multiple at the same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UI reflective of sound behavior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Audio Sampler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Recording Audio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Fast Playback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Quick Walkthrough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957" y="1229873"/>
            <a:ext cx="5935993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Sound Capturing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MediaRecorder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source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output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encoding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 recording!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Writes input directly to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custom file names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save/discard option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 on length of recording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Based on common loop lengths!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 About Timing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Several components needed to be “at the same time”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Clocks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Instrumentation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Solution is Threads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Spawn thread for counting the clock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Must be lightweight to prevent inconsistency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Needs to return thread to UI thread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Returning threads call Instrumentation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Wall of Sounds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AudioManager handles entire application audio, not specific enough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MediaPlayer handles music/audio streams, too involved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SoundPool handles audio resources for 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Load resources prior to use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 Latency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Multiple Streams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Example of Usage: Android Game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Challenges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Threading, UI updates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Audio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Time, Tempo, Beats, &amp; Sections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