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57" r:id="rId9"/>
    <p:sldId id="269" r:id="rId10"/>
    <p:sldId id="258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30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1BE2A-8C06-4CA8-FD21-683A49E3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174AD9-E4E6-CBFF-E8B4-4D911A985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338C1-B9EA-0B35-9894-D03BD8C5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95480-D5CE-D3CC-7EDF-B3277379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0ABCA-A672-68F4-56CA-541A984F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2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3BBD2-69F3-2665-E090-AEB367EC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881E46-A4C9-4365-02C1-A74CC265F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575B8-1FF2-028E-B6E8-DC5A192B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C8A7E-5295-28F9-E79D-2BBE723F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3BFE8-459E-1834-E778-F94E79BE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40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A6F625-4322-905B-27B4-AC9C86C0C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6F948-B861-5708-31D2-F240F741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B088A6-38F3-A2B9-C24F-2999B32B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28226-C98C-BE6F-D797-4C349E77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043204-DB41-46F6-5792-0AE8E5DE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95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DE3E5-2E4D-83C8-5EDD-DE517E32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5A682-4FCA-B92F-E251-4F9E0DF8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BFC52-656E-B475-FA11-71599D2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B0DE1-F8F6-A3FB-3484-C7EC24B4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BDCEC-DDC4-6E85-E881-04AF7464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29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51281-379A-D472-2A36-A1EB329C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C6080F-6985-9711-4AFC-727FDB56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D9A77-82C4-7B6B-2E0F-22759068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8CB66-2A24-3CE0-E3C4-C8A38CE9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E909A6-BB00-A22D-ACD7-14C46727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4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4CA34-D3CE-F00E-C1C7-7050F00F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7D1410-1AB9-AD90-4AB4-56A5A4B51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FC4052-91BB-D877-21FB-7936E07BF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E43846-70DA-B030-E380-403930A6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FCFAF7-3282-74BF-6205-89A6EB70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3A7B79-0E0C-BDE7-F95A-E89BB81E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95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EB3BE-01FE-7799-BB72-F81496EE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6C513-1833-EB9F-1C96-B9364A4C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74DB14-15AD-DEE6-4B93-63FF86ADA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4AB8C2-7E8E-5B19-7A6D-95D5E4357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4F1BA5-236B-F087-B90C-129CEDA02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F67C09-1FE6-97A8-445C-EA6167EA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8001BC-463A-4F2E-22A6-F0A7ED3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708674-8577-1A98-B9F2-856EC6C8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3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DCA1E-1010-D7E7-FA5A-EC8819CA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55425-A4F2-47A4-2010-40A9B8D0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B098CE-E19B-9FBF-A9F6-A919A1BC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14E44E-7C6F-36F2-8BBC-8AA320AC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02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C00F02-E4A4-E5DF-895B-B24A528C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F5650F-6E6E-A148-9984-04B6B3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6FD4FC-04AC-9880-02FF-FB76F871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3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7454A-2361-9513-FF21-E5A8D684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E1D98-8420-2774-F826-F470DCEC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AA0E32-7E08-340B-0868-B6F61FF1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77842D-C89E-F3B3-6C90-49A832E4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E191A8-8C34-3A6F-CBCF-87F1FB1C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A4178F-58B1-F854-4839-1224BFBE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20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AF5B9-3D62-286D-6884-2961498F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4AFB3F-E85E-95A4-73E6-12C13F0FE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00CAA5-D7DA-54EB-05C1-51A15FA77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8BB834-A3AE-6EBA-469C-21CDC1C7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9AFF83-7BAA-D388-963B-95EA99FD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98455-0646-E888-E188-5A55073F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0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CB2139-F059-49A1-C2BC-7B10C6B6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2EF7B-EF90-7C22-9825-C3F7F4DC5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4D948-6E68-E86B-4CB8-55315F310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0D8A-0708-40EF-93C5-C670C96EDF95}" type="datetimeFigureOut">
              <a:rPr lang="de-DE" smtClean="0"/>
              <a:t>17.11.2023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5A4CD9-CBDC-441B-8042-02D2B4523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5979A8-90B1-A4F0-627D-A07414231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A0BB6-39A8-4AFF-9D6C-3985F9D665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34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B01F1-BC2A-6D36-3A9E-7D289B8CE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0273"/>
            <a:ext cx="9144000" cy="2387600"/>
          </a:xfrm>
        </p:spPr>
        <p:txBody>
          <a:bodyPr>
            <a:normAutofit/>
          </a:bodyPr>
          <a:lstStyle/>
          <a:p>
            <a:r>
              <a:rPr lang="de-DE" b="1" dirty="0"/>
              <a:t>Willkommen zur Präsentation der </a:t>
            </a:r>
            <a:r>
              <a:rPr lang="de-DE" b="1" dirty="0" err="1"/>
              <a:t>ChesSEP</a:t>
            </a:r>
            <a:r>
              <a:rPr lang="de-DE" b="1" dirty="0"/>
              <a:t> – Zyklus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7B07B-5D12-89CF-198A-7D520714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48928"/>
          </a:xfrm>
        </p:spPr>
        <p:txBody>
          <a:bodyPr>
            <a:normAutofit lnSpcReduction="10000"/>
          </a:bodyPr>
          <a:lstStyle/>
          <a:p>
            <a:r>
              <a:rPr lang="de-DE" b="1" u="sng" dirty="0"/>
              <a:t>Gruppe I</a:t>
            </a:r>
          </a:p>
          <a:p>
            <a:r>
              <a:rPr lang="de-DE" dirty="0"/>
              <a:t>Seher </a:t>
            </a:r>
            <a:r>
              <a:rPr lang="de-DE" dirty="0" err="1"/>
              <a:t>Tezer</a:t>
            </a:r>
            <a:endParaRPr lang="de-DE" dirty="0"/>
          </a:p>
          <a:p>
            <a:r>
              <a:rPr lang="de-DE" dirty="0"/>
              <a:t>Jonas Giesen</a:t>
            </a:r>
          </a:p>
          <a:p>
            <a:r>
              <a:rPr lang="de-DE" dirty="0"/>
              <a:t>Ayoub </a:t>
            </a:r>
            <a:r>
              <a:rPr lang="de-DE" dirty="0" err="1"/>
              <a:t>Ouamar</a:t>
            </a:r>
            <a:endParaRPr lang="de-DE" dirty="0"/>
          </a:p>
          <a:p>
            <a:r>
              <a:rPr lang="de-DE" dirty="0"/>
              <a:t>Kaan </a:t>
            </a:r>
            <a:r>
              <a:rPr lang="de-DE" dirty="0" err="1"/>
              <a:t>Hisiroglu</a:t>
            </a:r>
            <a:endParaRPr lang="de-DE" dirty="0"/>
          </a:p>
          <a:p>
            <a:r>
              <a:rPr lang="de-DE" dirty="0"/>
              <a:t>Yusuf </a:t>
            </a:r>
            <a:r>
              <a:rPr lang="de-DE" dirty="0" err="1"/>
              <a:t>Cobandir</a:t>
            </a:r>
            <a:endParaRPr lang="de-DE" dirty="0"/>
          </a:p>
          <a:p>
            <a:r>
              <a:rPr lang="de-DE" dirty="0"/>
              <a:t>Mario Mai</a:t>
            </a:r>
          </a:p>
        </p:txBody>
      </p:sp>
    </p:spTree>
    <p:extLst>
      <p:ext uri="{BB962C8B-B14F-4D97-AF65-F5344CB8AC3E}">
        <p14:creationId xmlns:p14="http://schemas.microsoft.com/office/powerpoint/2010/main" val="230867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67A57-0743-0FA8-FAF1-EEBE84C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5" y="224287"/>
            <a:ext cx="6106064" cy="284671"/>
          </a:xfrm>
        </p:spPr>
        <p:txBody>
          <a:bodyPr>
            <a:normAutofit fontScale="90000"/>
          </a:bodyPr>
          <a:lstStyle/>
          <a:p>
            <a:r>
              <a:rPr lang="de-DE" sz="2800" dirty="0"/>
              <a:t>Strukturdiagramm - Klassendiagramm 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658DF7E1-13EA-0F5F-A74A-08B15BED26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6430" y="508957"/>
            <a:ext cx="11629845" cy="619376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3224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67A57-0743-0FA8-FAF1-EEBE84C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5" y="224287"/>
            <a:ext cx="6106064" cy="284671"/>
          </a:xfrm>
        </p:spPr>
        <p:txBody>
          <a:bodyPr>
            <a:normAutofit fontScale="90000"/>
          </a:bodyPr>
          <a:lstStyle/>
          <a:p>
            <a:r>
              <a:rPr lang="de-DE" sz="2800" dirty="0"/>
              <a:t>Strukturdiagramm - Klassendiagramm </a:t>
            </a:r>
          </a:p>
        </p:txBody>
      </p:sp>
      <p:pic>
        <p:nvPicPr>
          <p:cNvPr id="7" name="Inhaltsplatzhalter 6" descr="Ein Bild, das Text, Diagramm, parallel, Plan enthält.">
            <a:extLst>
              <a:ext uri="{FF2B5EF4-FFF2-40B4-BE49-F238E27FC236}">
                <a16:creationId xmlns:a16="http://schemas.microsoft.com/office/drawing/2014/main" id="{E8F205FC-7675-6C3D-2397-B8C762ABC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12" y="508958"/>
            <a:ext cx="9791094" cy="6237760"/>
          </a:xfrm>
        </p:spPr>
      </p:pic>
    </p:spTree>
    <p:extLst>
      <p:ext uri="{BB962C8B-B14F-4D97-AF65-F5344CB8AC3E}">
        <p14:creationId xmlns:p14="http://schemas.microsoft.com/office/powerpoint/2010/main" val="105215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65624-498E-7137-626A-469F2AE3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4" y="238125"/>
            <a:ext cx="10515600" cy="219075"/>
          </a:xfrm>
        </p:spPr>
        <p:txBody>
          <a:bodyPr>
            <a:normAutofit fontScale="90000"/>
          </a:bodyPr>
          <a:lstStyle/>
          <a:p>
            <a:r>
              <a:rPr lang="de-DE" dirty="0"/>
              <a:t>Systemtest - Registrierung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35C1FF8-3A88-06DC-0396-60E631DB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8" y="1182001"/>
            <a:ext cx="5194725" cy="431392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E0A55F8-500E-4463-F7BB-A734F830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74" y="1561884"/>
            <a:ext cx="6253182" cy="39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7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00196-C691-212C-92B3-82EC7FF7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1" y="178859"/>
            <a:ext cx="10515600" cy="151342"/>
          </a:xfrm>
        </p:spPr>
        <p:txBody>
          <a:bodyPr>
            <a:normAutofit fontScale="90000"/>
          </a:bodyPr>
          <a:lstStyle/>
          <a:p>
            <a:r>
              <a:rPr lang="de-DE" dirty="0"/>
              <a:t>Systemtest - Login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43B5F7-166B-C127-307D-FB124F30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0" y="952247"/>
            <a:ext cx="5622452" cy="41245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278DA3A-F6E3-32D3-01C4-A4A984A07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527" y="1118300"/>
            <a:ext cx="5750743" cy="40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4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1DBDF-8F1D-EEF8-0D6F-05EC1194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2D68C2-F4F3-4551-C41A-6DD3E75A8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623" y="1354348"/>
            <a:ext cx="7970412" cy="4924394"/>
          </a:xfrm>
        </p:spPr>
      </p:pic>
    </p:spTree>
    <p:extLst>
      <p:ext uri="{BB962C8B-B14F-4D97-AF65-F5344CB8AC3E}">
        <p14:creationId xmlns:p14="http://schemas.microsoft.com/office/powerpoint/2010/main" val="382406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684EF-C84B-226B-F4F0-E6C5E1E5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de-DE" dirty="0"/>
              <a:t>User Stories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E46E6C-6B97-BF21-11C5-891DB569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46" y="1327529"/>
            <a:ext cx="7673431" cy="49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5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BB2EF-6283-6CFA-E62F-F3E53D53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	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6BC2DC-2E1F-F1D4-AE71-5E3B7756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11" y="1409808"/>
            <a:ext cx="6562583" cy="52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E0D53-FC09-8827-CCAC-7178E994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133349"/>
            <a:ext cx="10515600" cy="547688"/>
          </a:xfrm>
        </p:spPr>
        <p:txBody>
          <a:bodyPr>
            <a:normAutofit fontScale="90000"/>
          </a:bodyPr>
          <a:lstStyle/>
          <a:p>
            <a:r>
              <a:rPr lang="de-DE" dirty="0"/>
              <a:t>Papierprototyp – Registrierung / Login 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3CEDC508-7BD9-844C-4F5C-35FE54F02C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3134" y="814012"/>
            <a:ext cx="6002866" cy="4858999"/>
          </a:xfrm>
          <a:prstGeom prst="rect">
            <a:avLst/>
          </a:prstGeom>
          <a:ln/>
        </p:spPr>
      </p:pic>
      <p:pic>
        <p:nvPicPr>
          <p:cNvPr id="3" name="image5.png">
            <a:extLst>
              <a:ext uri="{FF2B5EF4-FFF2-40B4-BE49-F238E27FC236}">
                <a16:creationId xmlns:a16="http://schemas.microsoft.com/office/drawing/2014/main" id="{22A72DBD-143E-B9DC-5B3E-D7B00B238AB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2180" y="814012"/>
            <a:ext cx="5856687" cy="46443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1385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2B826-0E16-66A2-202B-E31F3F7A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526"/>
            <a:ext cx="10515600" cy="515408"/>
          </a:xfrm>
        </p:spPr>
        <p:txBody>
          <a:bodyPr>
            <a:normAutofit fontScale="90000"/>
          </a:bodyPr>
          <a:lstStyle/>
          <a:p>
            <a:r>
              <a:rPr lang="de-DE" dirty="0"/>
              <a:t>Papierprototyp - Profilansicht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0F8F8F94-6CEC-5513-F6D8-176CCFA9F1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982133"/>
            <a:ext cx="8839200" cy="54853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2332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6BAA0-DACB-D3CD-5A5A-F6B3C023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243416"/>
            <a:ext cx="10515600" cy="437621"/>
          </a:xfrm>
        </p:spPr>
        <p:txBody>
          <a:bodyPr>
            <a:normAutofit fontScale="90000"/>
          </a:bodyPr>
          <a:lstStyle/>
          <a:p>
            <a:r>
              <a:rPr lang="de-DE" dirty="0"/>
              <a:t>Papierprototyp – Spiel gegen Benutzer</a:t>
            </a:r>
          </a:p>
        </p:txBody>
      </p:sp>
      <p:pic>
        <p:nvPicPr>
          <p:cNvPr id="7" name="image17.png">
            <a:extLst>
              <a:ext uri="{FF2B5EF4-FFF2-40B4-BE49-F238E27FC236}">
                <a16:creationId xmlns:a16="http://schemas.microsoft.com/office/drawing/2014/main" id="{FB794ED0-FCB5-55DC-B012-36CDFE87D58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70519" y="949064"/>
            <a:ext cx="7920134" cy="56655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7126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E0309-9A68-1643-99C7-4451EE99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de-DE" dirty="0"/>
              <a:t>Verhaltensdiagramm - Kommunikationsdiagramm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B716A51-29A5-2990-1680-F82F061A7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3" y="1873812"/>
            <a:ext cx="12131317" cy="4475230"/>
          </a:xfrm>
        </p:spPr>
      </p:pic>
    </p:spTree>
    <p:extLst>
      <p:ext uri="{BB962C8B-B14F-4D97-AF65-F5344CB8AC3E}">
        <p14:creationId xmlns:p14="http://schemas.microsoft.com/office/powerpoint/2010/main" val="22041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1746C-2241-D22A-A859-014BAE0F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185551"/>
            <a:ext cx="10515600" cy="495486"/>
          </a:xfrm>
        </p:spPr>
        <p:txBody>
          <a:bodyPr>
            <a:normAutofit fontScale="90000"/>
          </a:bodyPr>
          <a:lstStyle/>
          <a:p>
            <a:r>
              <a:rPr lang="de-DE" dirty="0"/>
              <a:t>Verhaltensdiagramm - Kommunikationsdiagramm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236C91-57CC-1E12-06CA-0B4ACB36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" y="1120727"/>
            <a:ext cx="11894863" cy="48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7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20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Willkommen zur Präsentation der ChesSEP – Zyklus 1</vt:lpstr>
      <vt:lpstr>User Stories</vt:lpstr>
      <vt:lpstr>User Stories</vt:lpstr>
      <vt:lpstr>User Stories </vt:lpstr>
      <vt:lpstr>Papierprototyp – Registrierung / Login </vt:lpstr>
      <vt:lpstr>Papierprototyp - Profilansicht</vt:lpstr>
      <vt:lpstr>Papierprototyp – Spiel gegen Benutzer</vt:lpstr>
      <vt:lpstr>Verhaltensdiagramm - Kommunikationsdiagramm</vt:lpstr>
      <vt:lpstr>Verhaltensdiagramm - Kommunikationsdiagramm</vt:lpstr>
      <vt:lpstr>Strukturdiagramm - Klassendiagramm </vt:lpstr>
      <vt:lpstr>Strukturdiagramm - Klassendiagramm </vt:lpstr>
      <vt:lpstr>Systemtest - Registrierung</vt:lpstr>
      <vt:lpstr>Systemtest -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zur Präsentation der ChesSEP – Zyklus 1</dc:title>
  <dc:creator>Mario Mai</dc:creator>
  <cp:lastModifiedBy>Mario Mai</cp:lastModifiedBy>
  <cp:revision>3</cp:revision>
  <dcterms:created xsi:type="dcterms:W3CDTF">2023-11-17T11:45:51Z</dcterms:created>
  <dcterms:modified xsi:type="dcterms:W3CDTF">2023-11-17T19:46:52Z</dcterms:modified>
</cp:coreProperties>
</file>