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66" d="100"/>
          <a:sy n="66" d="100"/>
        </p:scale>
        <p:origin x="516" y="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35C306-2137-DE30-16C4-51DD72408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87BA63E-03AD-4C87-A627-69C48CCFC2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E39B27-B2DF-BD0F-078E-3E94CF3A7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8D4D-CDDF-46A0-BBDF-680128B0453A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EA66E7-45DB-AD7D-94E0-9ED578652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B1D3E3-F149-7114-3C6E-5077DF31C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C3E68-C941-43B9-80D2-801D0ECCB3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853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06AFFB-BEB0-E7F4-3AD6-95AD99ABD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F225C69-01BA-4956-45FC-83B331A5D8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EA3CD1-3D6D-CEC3-6A90-013A1C3E9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8D4D-CDDF-46A0-BBDF-680128B0453A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3188FE-3F86-477D-F271-2E0D44836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1D4B88-3CB9-4FF2-6909-8AA8FE6CE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C3E68-C941-43B9-80D2-801D0ECCB3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25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5F03466-867D-65B7-9C37-84E09E3D3C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B81D1F6-9A5F-0B06-28EC-EB7341C2D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6D3E37-FBC5-4CCF-FACB-2400E2573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8D4D-CDDF-46A0-BBDF-680128B0453A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F8862B-BF66-80CF-EE5D-2D56CE6D0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5E98E1-282A-3ADB-6668-11FD97CDC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C3E68-C941-43B9-80D2-801D0ECCB3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3000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C50E1C-B86A-3F20-8DDE-53A81F14A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154BCB-6092-8F4A-14A6-D8B0F931F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D4129F-7CC4-A2E5-4542-2CCA1167E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8D4D-CDDF-46A0-BBDF-680128B0453A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351AB4-DFBE-6CD0-2BC8-3ECBEE657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BEEDD9-B3D5-DC58-8A0D-80D8288AF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C3E68-C941-43B9-80D2-801D0ECCB3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6263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FBC3B3-5C5C-24C3-EB38-49BA46341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C275011-DFA0-4DC9-61A5-1D7734E31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DF428D-F089-E8C0-C26A-7AF08B3DE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8D4D-CDDF-46A0-BBDF-680128B0453A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B6D76D-C33C-D4E9-60F3-C6247964E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0D9B81-32F8-9F10-4457-61D8957B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C3E68-C941-43B9-80D2-801D0ECCB3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4079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7E6A11-7513-66DB-A737-7F9D8D5AA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CE6DB7-2856-C1F0-1295-F486C0B09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3FE2FF-5B6F-1675-7BAD-45A72E746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F0C8AD4-DAC5-E49A-D600-1A0BE2CC0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8D4D-CDDF-46A0-BBDF-680128B0453A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6DB1E82-D9CE-AC1E-1C2E-EDEE186F4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7F7C09-06F1-53EB-D144-0C5978920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C3E68-C941-43B9-80D2-801D0ECCB3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5189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DF3A86-CACF-3565-2758-7A3248388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DECEA3-A36F-5F67-8425-0D0D6E0F2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6B8C48A-D5E6-948F-33EB-878DD6ECE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DE69A86-2128-32CD-7B0A-8F76CAF857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EA6BAC8-868D-5F4E-7126-46F55BE3E7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99129CE-AAF2-973A-3507-4D40CB02D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8D4D-CDDF-46A0-BBDF-680128B0453A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A0DAE72-EE52-ED3D-88DB-AA8DD8599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A212DC3-E099-567F-A601-8082F4C4E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C3E68-C941-43B9-80D2-801D0ECCB3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1195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62A576-9FA5-7A44-57AE-80BF7EBDE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4195E64-86F2-6344-6677-4E18CEBF7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8D4D-CDDF-46A0-BBDF-680128B0453A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ACDBF61-622B-A1B8-5A64-5BCCB2159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339498-50E1-5170-45D0-3828FC9D8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C3E68-C941-43B9-80D2-801D0ECCB3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3238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FF8E318-F02C-731A-1B55-393D51A29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8D4D-CDDF-46A0-BBDF-680128B0453A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986D80B-16F9-D317-E88C-DEA0F6007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EDEF2E4-6970-C021-A9A1-12E0AA3A4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C3E68-C941-43B9-80D2-801D0ECCB3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8222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4AB18D-8030-30DD-9A6D-BE081A2C4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0F3700-F773-C5A0-9AFB-30A14A428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1498B1F-0EDB-ACAE-AFDB-90B41231B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CC6DE6F-4831-AF31-82D0-452AB4430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8D4D-CDDF-46A0-BBDF-680128B0453A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357186-B775-D942-CA45-4E4D9535B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FA4B61-662C-8608-3BBA-A09E4219E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C3E68-C941-43B9-80D2-801D0ECCB3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5854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61214E-3C12-79C2-8E1A-42D1BDA50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584303D-BBC7-510B-4432-C4F34B384E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B8D6021-38A9-4E60-FAA4-FFDAFD724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C21E5A9-827C-1530-503E-FD4E151FC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8D4D-CDDF-46A0-BBDF-680128B0453A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440F10F-93E6-48D3-2950-A8863CA8A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2F24943-AE3F-51B9-B4B6-6A954FBCE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C3E68-C941-43B9-80D2-801D0ECCB3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01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8ED04C3-5642-8727-F1E9-797840C54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7C4BA5-F52E-3D34-E5F5-85D8B41F5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16B089-461A-E5DF-3EBD-89E682D729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48D4D-CDDF-46A0-BBDF-680128B0453A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833E23-6DC5-D554-E09B-5CF4BE691C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23D7BE-1CE2-6C8E-3A1F-7FF1924C0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C3E68-C941-43B9-80D2-801D0ECCB3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6572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6138DD-32DF-33FB-AA9D-A3536C0E09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24341"/>
            <a:ext cx="9144000" cy="1522866"/>
          </a:xfrm>
        </p:spPr>
        <p:txBody>
          <a:bodyPr>
            <a:normAutofit fontScale="90000"/>
          </a:bodyPr>
          <a:lstStyle/>
          <a:p>
            <a:r>
              <a:rPr lang="de-DE" b="1" dirty="0"/>
              <a:t>Willkommen zur Präsentation der ChesSEP – Zyklus II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E7F97F6-9F46-0AA7-2DF9-7B9F71AC35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850" y="2320245"/>
            <a:ext cx="9144000" cy="1655762"/>
          </a:xfrm>
        </p:spPr>
        <p:txBody>
          <a:bodyPr>
            <a:noAutofit/>
          </a:bodyPr>
          <a:lstStyle/>
          <a:p>
            <a:r>
              <a:rPr lang="de-DE" b="1" u="sng" dirty="0"/>
              <a:t>Gruppe I</a:t>
            </a:r>
          </a:p>
          <a:p>
            <a:r>
              <a:rPr lang="de-DE" dirty="0"/>
              <a:t>Seher Tezer</a:t>
            </a:r>
          </a:p>
          <a:p>
            <a:r>
              <a:rPr lang="de-DE" dirty="0"/>
              <a:t>Jonas Giesen</a:t>
            </a:r>
          </a:p>
          <a:p>
            <a:r>
              <a:rPr lang="de-DE" dirty="0"/>
              <a:t>Ayoub Ouamar</a:t>
            </a:r>
          </a:p>
          <a:p>
            <a:r>
              <a:rPr lang="de-DE" dirty="0"/>
              <a:t>Kaan Hisiroglu</a:t>
            </a:r>
          </a:p>
          <a:p>
            <a:r>
              <a:rPr lang="de-DE" dirty="0"/>
              <a:t>Yusuf Cobandir</a:t>
            </a:r>
          </a:p>
          <a:p>
            <a:r>
              <a:rPr lang="de-DE" dirty="0"/>
              <a:t>Mario Mai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3928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5104A7-9CC2-41C0-136A-86E807ED8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4550"/>
          </a:xfrm>
        </p:spPr>
        <p:txBody>
          <a:bodyPr/>
          <a:lstStyle/>
          <a:p>
            <a:r>
              <a:rPr lang="de-DE" dirty="0"/>
              <a:t>User Stories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88E32E6-0E1B-A421-4849-97E1B6870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363" y="1069676"/>
            <a:ext cx="6671274" cy="289426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EC7C4E6-4B1E-CBC3-9C3F-03E978B8B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0363" y="3904516"/>
            <a:ext cx="6671274" cy="273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796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2C934B-357A-9F2C-410A-AD9C2A00B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8671"/>
          </a:xfrm>
        </p:spPr>
        <p:txBody>
          <a:bodyPr>
            <a:normAutofit fontScale="90000"/>
          </a:bodyPr>
          <a:lstStyle/>
          <a:p>
            <a:r>
              <a:rPr lang="de-DE" dirty="0"/>
              <a:t>Papierprototyp: Private Unterhaltung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559B173-381F-8037-2F46-6F6062B1B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992" y="1726795"/>
            <a:ext cx="7016015" cy="476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761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8F0847-EFD1-9BF0-20FF-5BF67C2C9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8671"/>
          </a:xfrm>
        </p:spPr>
        <p:txBody>
          <a:bodyPr>
            <a:normAutofit fontScale="90000"/>
          </a:bodyPr>
          <a:lstStyle/>
          <a:p>
            <a:r>
              <a:rPr lang="de-DE" dirty="0"/>
              <a:t>Papierprototyp: Liste aller Schachclubs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E8F5C5C-9935-FCF5-7DC3-BD4D417B5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668" y="1380490"/>
            <a:ext cx="7202663" cy="511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284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8F0847-EFD1-9BF0-20FF-5BF67C2C9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8671"/>
          </a:xfrm>
        </p:spPr>
        <p:txBody>
          <a:bodyPr>
            <a:normAutofit fontScale="90000"/>
          </a:bodyPr>
          <a:lstStyle/>
          <a:p>
            <a:r>
              <a:rPr lang="de-DE" sz="4400" dirty="0"/>
              <a:t>Strukturdiagramm: Komponentendiagramm</a:t>
            </a:r>
            <a:endParaRPr lang="de-DE" dirty="0"/>
          </a:p>
        </p:txBody>
      </p:sp>
      <p:pic>
        <p:nvPicPr>
          <p:cNvPr id="6" name="Grafik 5" descr="Ein Bild, das Diagramm, Plan, Screenshot, technische Zeichnung enthält.&#10;&#10;Automatisch generierte Beschreibung">
            <a:extLst>
              <a:ext uri="{FF2B5EF4-FFF2-40B4-BE49-F238E27FC236}">
                <a16:creationId xmlns:a16="http://schemas.microsoft.com/office/drawing/2014/main" id="{21089163-BB0C-60D4-06EA-4CA0B8B98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340" y="1043796"/>
            <a:ext cx="7865043" cy="542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002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356C29-171C-F64A-2219-6D240C5BC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792"/>
          </a:xfrm>
        </p:spPr>
        <p:txBody>
          <a:bodyPr>
            <a:normAutofit/>
          </a:bodyPr>
          <a:lstStyle/>
          <a:p>
            <a:r>
              <a:rPr lang="de-DE" sz="4000" dirty="0"/>
              <a:t>Strukturdiagramm: Komponentendiagramm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292742-643F-8C80-BA2B-EDE3B7135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017918"/>
            <a:ext cx="10515600" cy="4351338"/>
          </a:xfrm>
        </p:spPr>
        <p:txBody>
          <a:bodyPr>
            <a:normAutofit/>
          </a:bodyPr>
          <a:lstStyle/>
          <a:p>
            <a:r>
              <a:rPr lang="de-DE" sz="2000" dirty="0"/>
              <a:t>Database: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363B230-182A-6176-B395-570134C2F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6" y="1488743"/>
            <a:ext cx="8082520" cy="520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072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Diagramm, parallel, Screenshot enthält.&#10;&#10;Automatisch generierte Beschreibung">
            <a:extLst>
              <a:ext uri="{FF2B5EF4-FFF2-40B4-BE49-F238E27FC236}">
                <a16:creationId xmlns:a16="http://schemas.microsoft.com/office/drawing/2014/main" id="{6E45EE15-0ADF-511B-99A6-D2B6E5B6E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206" y="1250213"/>
            <a:ext cx="7997792" cy="554256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1471FF3-1EC4-ADF0-4357-55BB3C962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1418"/>
          </a:xfrm>
        </p:spPr>
        <p:txBody>
          <a:bodyPr>
            <a:normAutofit/>
          </a:bodyPr>
          <a:lstStyle/>
          <a:p>
            <a:r>
              <a:rPr lang="de-DE" sz="4000" dirty="0"/>
              <a:t>Strukturdiagramm: Klassendiagramm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59B00F-4F37-EE1E-ADFD-730C913F8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2984"/>
            <a:ext cx="10515600" cy="4351338"/>
          </a:xfrm>
        </p:spPr>
        <p:txBody>
          <a:bodyPr>
            <a:normAutofit/>
          </a:bodyPr>
          <a:lstStyle/>
          <a:p>
            <a:r>
              <a:rPr lang="de-DE" sz="2000" dirty="0"/>
              <a:t>Paketdiagramm: ChessGame</a:t>
            </a:r>
          </a:p>
        </p:txBody>
      </p:sp>
    </p:spTree>
    <p:extLst>
      <p:ext uri="{BB962C8B-B14F-4D97-AF65-F5344CB8AC3E}">
        <p14:creationId xmlns:p14="http://schemas.microsoft.com/office/powerpoint/2010/main" val="2220958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Breitbild</PresentationFormat>
  <Paragraphs>16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Willkommen zur Präsentation der ChesSEP – Zyklus II</vt:lpstr>
      <vt:lpstr>User Stories</vt:lpstr>
      <vt:lpstr>Papierprototyp: Private Unterhaltung</vt:lpstr>
      <vt:lpstr>Papierprototyp: Liste aller Schachclubs</vt:lpstr>
      <vt:lpstr>Strukturdiagramm: Komponentendiagramm</vt:lpstr>
      <vt:lpstr>Strukturdiagramm: Komponentendiagramm</vt:lpstr>
      <vt:lpstr>Strukturdiagramm: Klassendiagramm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Willkommen zur Präsentation der ChesSEP – Zyklus II</dc:title>
  <dc:creator>Mario Mai</dc:creator>
  <cp:lastModifiedBy>Ayoub Ouamar</cp:lastModifiedBy>
  <cp:revision>3</cp:revision>
  <dcterms:created xsi:type="dcterms:W3CDTF">2023-12-13T12:19:35Z</dcterms:created>
  <dcterms:modified xsi:type="dcterms:W3CDTF">2023-12-15T14:00:33Z</dcterms:modified>
</cp:coreProperties>
</file>