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>
        <p:scale>
          <a:sx n="100" d="100"/>
          <a:sy n="100" d="100"/>
        </p:scale>
        <p:origin x="60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5C306-2137-DE30-16C4-51DD72408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7BA63E-03AD-4C87-A627-69C48CCF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39B27-B2DF-BD0F-078E-3E94CF3A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A66E7-45DB-AD7D-94E0-9ED57865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1D3E3-F149-7114-3C6E-5077DF31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53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6AFFB-BEB0-E7F4-3AD6-95AD99AB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225C69-01BA-4956-45FC-83B331A5D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A3CD1-3D6D-CEC3-6A90-013A1C3E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188FE-3F86-477D-F271-2E0D4483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D4B88-3CB9-4FF2-6909-8AA8FE6C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2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F03466-867D-65B7-9C37-84E09E3D3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81D1F6-9A5F-0B06-28EC-EB7341C2D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D3E37-FBC5-4CCF-FACB-2400E257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8862B-BF66-80CF-EE5D-2D56CE6D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E98E1-282A-3ADB-6668-11FD97CD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00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50E1C-B86A-3F20-8DDE-53A81F14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54BCB-6092-8F4A-14A6-D8B0F931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4129F-7CC4-A2E5-4542-2CCA1167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51AB4-DFBE-6CD0-2BC8-3ECBEE65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EEDD9-B3D5-DC58-8A0D-80D8288A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2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BC3B3-5C5C-24C3-EB38-49BA4634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275011-DFA0-4DC9-61A5-1D7734E31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F428D-F089-E8C0-C26A-7AF08B3D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6D76D-C33C-D4E9-60F3-C624796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D9B81-32F8-9F10-4457-61D8957B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07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E6A11-7513-66DB-A737-7F9D8D5A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CE6DB7-2856-C1F0-1295-F486C0B09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3FE2FF-5B6F-1675-7BAD-45A72E74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0C8AD4-DAC5-E49A-D600-1A0BE2CC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DB1E82-D9CE-AC1E-1C2E-EDEE186F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F7C09-06F1-53EB-D144-0C597892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18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F3A86-CACF-3565-2758-7A324838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DECEA3-A36F-5F67-8425-0D0D6E0F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B8C48A-D5E6-948F-33EB-878DD6ECE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E69A86-2128-32CD-7B0A-8F76CAF85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A6BAC8-868D-5F4E-7126-46F55BE3E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9129CE-AAF2-973A-3507-4D40CB02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0DAE72-EE52-ED3D-88DB-AA8DD859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212DC3-E099-567F-A601-8082F4C4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A576-9FA5-7A44-57AE-80BF7EBD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195E64-86F2-6344-6677-4E18CEB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CDBF61-622B-A1B8-5A64-5BCCB215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339498-50E1-5170-45D0-3828FC9D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23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F8E318-F02C-731A-1B55-393D51A2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86D80B-16F9-D317-E88C-DEA0F600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DEF2E4-6970-C021-A9A1-12E0AA3A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22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AB18D-8030-30DD-9A6D-BE081A2C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F3700-F773-C5A0-9AFB-30A14A42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498B1F-0EDB-ACAE-AFDB-90B41231B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C6DE6F-4831-AF31-82D0-452AB443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357186-B775-D942-CA45-4E4D9535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FA4B61-662C-8608-3BBA-A09E4219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85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1214E-3C12-79C2-8E1A-42D1BDA5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84303D-BBC7-510B-4432-C4F34B384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8D6021-38A9-4E60-FAA4-FFDAFD724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21E5A9-827C-1530-503E-FD4E151F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0F10F-93E6-48D3-2950-A8863CA8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F24943-AE3F-51B9-B4B6-6A954FBC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ED04C3-5642-8727-F1E9-797840C5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7C4BA5-F52E-3D34-E5F5-85D8B41F5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6B089-461A-E5DF-3EBD-89E682D72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8D4D-CDDF-46A0-BBDF-680128B0453A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833E23-6DC5-D554-E09B-5CF4BE691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3D7BE-1CE2-6C8E-3A1F-7FF1924C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3E68-C941-43B9-80D2-801D0ECCB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7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138DD-32DF-33FB-AA9D-A3536C0E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4341"/>
            <a:ext cx="9144000" cy="152286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Willkommen zur Präsentation der ChesSEP – Zyklus II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7F97F6-9F46-0AA7-2DF9-7B9F71AC3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0" y="2320245"/>
            <a:ext cx="9144000" cy="1655762"/>
          </a:xfrm>
        </p:spPr>
        <p:txBody>
          <a:bodyPr>
            <a:noAutofit/>
          </a:bodyPr>
          <a:lstStyle/>
          <a:p>
            <a:r>
              <a:rPr lang="de-DE" b="1" u="sng" dirty="0"/>
              <a:t>Gruppe I</a:t>
            </a:r>
          </a:p>
          <a:p>
            <a:r>
              <a:rPr lang="de-DE" dirty="0"/>
              <a:t>Seher Tezer</a:t>
            </a:r>
          </a:p>
          <a:p>
            <a:r>
              <a:rPr lang="de-DE" dirty="0"/>
              <a:t>Jonas Giesen</a:t>
            </a:r>
          </a:p>
          <a:p>
            <a:r>
              <a:rPr lang="de-DE" dirty="0"/>
              <a:t>Ayoub Ouamar</a:t>
            </a:r>
          </a:p>
          <a:p>
            <a:r>
              <a:rPr lang="de-DE" dirty="0"/>
              <a:t>Kaan Hisiroglu</a:t>
            </a:r>
          </a:p>
          <a:p>
            <a:r>
              <a:rPr lang="de-DE" dirty="0"/>
              <a:t>Yusuf Cobandir</a:t>
            </a:r>
          </a:p>
          <a:p>
            <a:r>
              <a:rPr lang="de-DE" dirty="0"/>
              <a:t>Mario Mai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92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104A7-9CC2-41C0-136A-86E807ED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r>
              <a:rPr lang="de-DE" dirty="0"/>
              <a:t>User Stories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8E32E6-0E1B-A421-4849-97E1B687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63" y="1069676"/>
            <a:ext cx="6671274" cy="289426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396E19-E27E-0ECB-B26A-F932B19B5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362" y="3963938"/>
            <a:ext cx="6671273" cy="281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9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934B-357A-9F2C-410A-AD9C2A00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de-DE" dirty="0"/>
              <a:t>Papierprototyp: Private Unterhaltung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59B173-381F-8037-2F46-6F6062B1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92" y="1726795"/>
            <a:ext cx="7016015" cy="47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6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F0847-EFD1-9BF0-20FF-5BF67C2C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de-DE" dirty="0"/>
              <a:t>Papierprototyp: Liste aller Schachclubs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8F5C5C-9935-FCF5-7DC3-BD4D417B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68" y="1380490"/>
            <a:ext cx="7202663" cy="51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F0847-EFD1-9BF0-20FF-5BF67C2C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Strukturdiagramm: Komponentendiagramm</a:t>
            </a:r>
            <a:endParaRPr lang="de-DE" dirty="0"/>
          </a:p>
        </p:txBody>
      </p:sp>
      <p:pic>
        <p:nvPicPr>
          <p:cNvPr id="6" name="Grafik 5" descr="Ein Bild, das Diagramm, Plan, Screenshot, technische Zeichnung enthält.&#10;&#10;Automatisch generierte Beschreibung">
            <a:extLst>
              <a:ext uri="{FF2B5EF4-FFF2-40B4-BE49-F238E27FC236}">
                <a16:creationId xmlns:a16="http://schemas.microsoft.com/office/drawing/2014/main" id="{21089163-BB0C-60D4-06EA-4CA0B8B9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40" y="1043796"/>
            <a:ext cx="7865043" cy="54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0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56C29-171C-F64A-2219-6D240C5B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792"/>
          </a:xfrm>
        </p:spPr>
        <p:txBody>
          <a:bodyPr>
            <a:normAutofit/>
          </a:bodyPr>
          <a:lstStyle/>
          <a:p>
            <a:r>
              <a:rPr lang="de-DE" sz="4000" dirty="0"/>
              <a:t>Strukturdiagramm: Komponentendiagramm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92742-643F-8C80-BA2B-EDE3B713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17918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Database: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63B230-182A-6176-B395-570134C2F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6" y="1488743"/>
            <a:ext cx="8082520" cy="52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7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71FF3-1EC4-ADF0-4357-55BB3C96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/>
          </a:bodyPr>
          <a:lstStyle/>
          <a:p>
            <a:r>
              <a:rPr lang="de-DE" sz="4000" dirty="0"/>
              <a:t>Verhaltensdiagramm: Kommunikationsdiagramm</a:t>
            </a:r>
          </a:p>
        </p:txBody>
      </p:sp>
      <p:pic>
        <p:nvPicPr>
          <p:cNvPr id="6" name="Inhaltsplatzhalter 5" descr="Ein Bild, das Text, Quittung, Screenshot, Reihe enthält.&#10;&#10;Automatisch generierte Beschreibung">
            <a:extLst>
              <a:ext uri="{FF2B5EF4-FFF2-40B4-BE49-F238E27FC236}">
                <a16:creationId xmlns:a16="http://schemas.microsoft.com/office/drawing/2014/main" id="{5443B374-3E48-01E5-BA67-969E9E717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8" y="1626516"/>
            <a:ext cx="11680780" cy="2002208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C11002C-26BB-B68C-8C39-D1E3460F7D06}"/>
              </a:ext>
            </a:extLst>
          </p:cNvPr>
          <p:cNvSpPr txBox="1"/>
          <p:nvPr/>
        </p:nvSpPr>
        <p:spPr>
          <a:xfrm>
            <a:off x="721894" y="1257184"/>
            <a:ext cx="642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Schachclub beitreten</a:t>
            </a:r>
          </a:p>
        </p:txBody>
      </p:sp>
    </p:spTree>
    <p:extLst>
      <p:ext uri="{BB962C8B-B14F-4D97-AF65-F5344CB8AC3E}">
        <p14:creationId xmlns:p14="http://schemas.microsoft.com/office/powerpoint/2010/main" val="222095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AD7A4-1656-6FCF-51A4-B84BB942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225"/>
          </a:xfrm>
        </p:spPr>
        <p:txBody>
          <a:bodyPr>
            <a:normAutofit fontScale="90000"/>
          </a:bodyPr>
          <a:lstStyle/>
          <a:p>
            <a:r>
              <a:rPr lang="de-DE" dirty="0"/>
              <a:t>Systemtest: Nachricht an Freund senden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28EA21D-44EF-14CF-98D1-A71B4F3AC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853" y="1033973"/>
            <a:ext cx="7920422" cy="5833933"/>
          </a:xfrm>
        </p:spPr>
      </p:pic>
    </p:spTree>
    <p:extLst>
      <p:ext uri="{BB962C8B-B14F-4D97-AF65-F5344CB8AC3E}">
        <p14:creationId xmlns:p14="http://schemas.microsoft.com/office/powerpoint/2010/main" val="35391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60C37-AFD4-F498-6C82-55C50034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Modultest: Schachclub beitreten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88EA41-0017-9A34-044B-35BB06BB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Der Modultest wird über die IDE präsentiert.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50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19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Willkommen zur Präsentation der ChesSEP – Zyklus II</vt:lpstr>
      <vt:lpstr>User Stories</vt:lpstr>
      <vt:lpstr>Papierprototyp: Private Unterhaltung</vt:lpstr>
      <vt:lpstr>Papierprototyp: Liste aller Schachclubs</vt:lpstr>
      <vt:lpstr>Strukturdiagramm: Komponentendiagramm</vt:lpstr>
      <vt:lpstr>Strukturdiagramm: Komponentendiagramm</vt:lpstr>
      <vt:lpstr>Verhaltensdiagramm: Kommunikationsdiagramm</vt:lpstr>
      <vt:lpstr>Systemtest: Nachricht an Freund senden</vt:lpstr>
      <vt:lpstr>Modultest: Schachclub beitreten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zur Präsentation der ChesSEP – Zyklus II</dc:title>
  <dc:creator>Mario Mai</dc:creator>
  <cp:lastModifiedBy>Mario Mai</cp:lastModifiedBy>
  <cp:revision>4</cp:revision>
  <dcterms:created xsi:type="dcterms:W3CDTF">2023-12-13T12:19:35Z</dcterms:created>
  <dcterms:modified xsi:type="dcterms:W3CDTF">2023-12-15T19:31:44Z</dcterms:modified>
</cp:coreProperties>
</file>