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6" r:id="rId3"/>
    <p:sldId id="335" r:id="rId4"/>
    <p:sldId id="33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277213-E880-4104-95CD-3D3D9E4FEEAE}" v="2" dt="2023-12-14T16:32:44.9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77" d="100"/>
          <a:sy n="77" d="100"/>
        </p:scale>
        <p:origin x="2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is Ceyhan" userId="d124725d-5506-4539-ae0b-d86d8ab22330" providerId="ADAL" clId="{53969505-D6AB-4D3A-81F9-A6898CFDA1F4}"/>
    <pc:docChg chg="undo custSel addSld delSld modSld">
      <pc:chgData name="Baris Ceyhan" userId="d124725d-5506-4539-ae0b-d86d8ab22330" providerId="ADAL" clId="{53969505-D6AB-4D3A-81F9-A6898CFDA1F4}" dt="2023-11-14T06:59:43.627" v="1139" actId="20577"/>
      <pc:docMkLst>
        <pc:docMk/>
      </pc:docMkLst>
      <pc:sldChg chg="modSp mod">
        <pc:chgData name="Baris Ceyhan" userId="d124725d-5506-4539-ae0b-d86d8ab22330" providerId="ADAL" clId="{53969505-D6AB-4D3A-81F9-A6898CFDA1F4}" dt="2023-10-25T14:01:37.189" v="5" actId="20577"/>
        <pc:sldMkLst>
          <pc:docMk/>
          <pc:sldMk cId="2858074965" sldId="256"/>
        </pc:sldMkLst>
        <pc:spChg chg="mod">
          <ac:chgData name="Baris Ceyhan" userId="d124725d-5506-4539-ae0b-d86d8ab22330" providerId="ADAL" clId="{53969505-D6AB-4D3A-81F9-A6898CFDA1F4}" dt="2023-10-25T14:01:37.189" v="5" actId="20577"/>
          <ac:spMkLst>
            <pc:docMk/>
            <pc:sldMk cId="2858074965" sldId="256"/>
            <ac:spMk id="2" creationId="{A61239C9-A579-75E4-D70B-DDC19D932A43}"/>
          </ac:spMkLst>
        </pc:spChg>
      </pc:sldChg>
      <pc:sldChg chg="addSp delSp modSp mod">
        <pc:chgData name="Baris Ceyhan" userId="d124725d-5506-4539-ae0b-d86d8ab22330" providerId="ADAL" clId="{53969505-D6AB-4D3A-81F9-A6898CFDA1F4}" dt="2023-11-01T13:28:28.025" v="693" actId="27636"/>
        <pc:sldMkLst>
          <pc:docMk/>
          <pc:sldMk cId="4090590701" sldId="326"/>
        </pc:sldMkLst>
        <pc:spChg chg="mod">
          <ac:chgData name="Baris Ceyhan" userId="d124725d-5506-4539-ae0b-d86d8ab22330" providerId="ADAL" clId="{53969505-D6AB-4D3A-81F9-A6898CFDA1F4}" dt="2023-10-26T12:31:31.156" v="144" actId="20577"/>
          <ac:spMkLst>
            <pc:docMk/>
            <pc:sldMk cId="4090590701" sldId="326"/>
            <ac:spMk id="2" creationId="{F1C442C5-2DCE-C559-14F2-B82C509B359B}"/>
          </ac:spMkLst>
        </pc:spChg>
        <pc:spChg chg="mod">
          <ac:chgData name="Baris Ceyhan" userId="d124725d-5506-4539-ae0b-d86d8ab22330" providerId="ADAL" clId="{53969505-D6AB-4D3A-81F9-A6898CFDA1F4}" dt="2023-11-01T13:28:28.025" v="693" actId="27636"/>
          <ac:spMkLst>
            <pc:docMk/>
            <pc:sldMk cId="4090590701" sldId="326"/>
            <ac:spMk id="3" creationId="{F7BA492B-6884-5334-4A33-5DED12B8AD91}"/>
          </ac:spMkLst>
        </pc:spChg>
        <pc:picChg chg="add mod">
          <ac:chgData name="Baris Ceyhan" userId="d124725d-5506-4539-ae0b-d86d8ab22330" providerId="ADAL" clId="{53969505-D6AB-4D3A-81F9-A6898CFDA1F4}" dt="2023-10-26T12:38:05.497" v="236" actId="1076"/>
          <ac:picMkLst>
            <pc:docMk/>
            <pc:sldMk cId="4090590701" sldId="326"/>
            <ac:picMk id="5" creationId="{23B74C29-A600-3397-C620-FF1DAAE7141C}"/>
          </ac:picMkLst>
        </pc:picChg>
        <pc:picChg chg="del">
          <ac:chgData name="Baris Ceyhan" userId="d124725d-5506-4539-ae0b-d86d8ab22330" providerId="ADAL" clId="{53969505-D6AB-4D3A-81F9-A6898CFDA1F4}" dt="2023-10-25T14:01:43.396" v="7" actId="478"/>
          <ac:picMkLst>
            <pc:docMk/>
            <pc:sldMk cId="4090590701" sldId="326"/>
            <ac:picMk id="5" creationId="{83B03034-4454-5FB0-D517-83441D6829EB}"/>
          </ac:picMkLst>
        </pc:picChg>
        <pc:picChg chg="add mod">
          <ac:chgData name="Baris Ceyhan" userId="d124725d-5506-4539-ae0b-d86d8ab22330" providerId="ADAL" clId="{53969505-D6AB-4D3A-81F9-A6898CFDA1F4}" dt="2023-10-26T12:38:06.762" v="237" actId="1076"/>
          <ac:picMkLst>
            <pc:docMk/>
            <pc:sldMk cId="4090590701" sldId="326"/>
            <ac:picMk id="7" creationId="{716422BE-4150-8097-F147-619B0FDE62EB}"/>
          </ac:picMkLst>
        </pc:picChg>
        <pc:picChg chg="add mod">
          <ac:chgData name="Baris Ceyhan" userId="d124725d-5506-4539-ae0b-d86d8ab22330" providerId="ADAL" clId="{53969505-D6AB-4D3A-81F9-A6898CFDA1F4}" dt="2023-10-26T12:38:09.758" v="239" actId="14100"/>
          <ac:picMkLst>
            <pc:docMk/>
            <pc:sldMk cId="4090590701" sldId="326"/>
            <ac:picMk id="9" creationId="{C1E42330-388D-B1B4-E68C-201784EDA396}"/>
          </ac:picMkLst>
        </pc:picChg>
      </pc:sldChg>
      <pc:sldChg chg="del">
        <pc:chgData name="Baris Ceyhan" userId="d124725d-5506-4539-ae0b-d86d8ab22330" providerId="ADAL" clId="{53969505-D6AB-4D3A-81F9-A6898CFDA1F4}" dt="2023-10-25T14:01:30.853" v="0" actId="47"/>
        <pc:sldMkLst>
          <pc:docMk/>
          <pc:sldMk cId="1175475686" sldId="327"/>
        </pc:sldMkLst>
      </pc:sldChg>
      <pc:sldChg chg="addSp modSp new mod">
        <pc:chgData name="Baris Ceyhan" userId="d124725d-5506-4539-ae0b-d86d8ab22330" providerId="ADAL" clId="{53969505-D6AB-4D3A-81F9-A6898CFDA1F4}" dt="2023-11-14T06:53:31.613" v="1037" actId="1076"/>
        <pc:sldMkLst>
          <pc:docMk/>
          <pc:sldMk cId="1524919967" sldId="327"/>
        </pc:sldMkLst>
        <pc:spChg chg="mod">
          <ac:chgData name="Baris Ceyhan" userId="d124725d-5506-4539-ae0b-d86d8ab22330" providerId="ADAL" clId="{53969505-D6AB-4D3A-81F9-A6898CFDA1F4}" dt="2023-11-14T06:53:25.895" v="1035" actId="20577"/>
          <ac:spMkLst>
            <pc:docMk/>
            <pc:sldMk cId="1524919967" sldId="327"/>
            <ac:spMk id="2" creationId="{F68EADDC-F1E7-3C42-BFDB-2D1865C0A267}"/>
          </ac:spMkLst>
        </pc:spChg>
        <pc:spChg chg="mod">
          <ac:chgData name="Baris Ceyhan" userId="d124725d-5506-4539-ae0b-d86d8ab22330" providerId="ADAL" clId="{53969505-D6AB-4D3A-81F9-A6898CFDA1F4}" dt="2023-11-01T12:20:02.837" v="488" actId="20577"/>
          <ac:spMkLst>
            <pc:docMk/>
            <pc:sldMk cId="1524919967" sldId="327"/>
            <ac:spMk id="3" creationId="{657E4312-26D4-3E54-33DD-A73EE25EE74B}"/>
          </ac:spMkLst>
        </pc:spChg>
        <pc:picChg chg="add mod">
          <ac:chgData name="Baris Ceyhan" userId="d124725d-5506-4539-ae0b-d86d8ab22330" providerId="ADAL" clId="{53969505-D6AB-4D3A-81F9-A6898CFDA1F4}" dt="2023-11-14T06:53:29.150" v="1036" actId="1076"/>
          <ac:picMkLst>
            <pc:docMk/>
            <pc:sldMk cId="1524919967" sldId="327"/>
            <ac:picMk id="5" creationId="{165C53FB-4B88-ABDD-989A-6D767D5C67FF}"/>
          </ac:picMkLst>
        </pc:picChg>
        <pc:picChg chg="add mod">
          <ac:chgData name="Baris Ceyhan" userId="d124725d-5506-4539-ae0b-d86d8ab22330" providerId="ADAL" clId="{53969505-D6AB-4D3A-81F9-A6898CFDA1F4}" dt="2023-11-14T06:53:31.613" v="1037" actId="1076"/>
          <ac:picMkLst>
            <pc:docMk/>
            <pc:sldMk cId="1524919967" sldId="327"/>
            <ac:picMk id="7" creationId="{03381446-9686-8E6B-6E83-1AEFE54A2E1B}"/>
          </ac:picMkLst>
        </pc:picChg>
      </pc:sldChg>
      <pc:sldChg chg="addSp modSp new mod">
        <pc:chgData name="Baris Ceyhan" userId="d124725d-5506-4539-ae0b-d86d8ab22330" providerId="ADAL" clId="{53969505-D6AB-4D3A-81F9-A6898CFDA1F4}" dt="2023-11-01T12:30:47.743" v="614" actId="20577"/>
        <pc:sldMkLst>
          <pc:docMk/>
          <pc:sldMk cId="1030529964" sldId="328"/>
        </pc:sldMkLst>
        <pc:spChg chg="mod">
          <ac:chgData name="Baris Ceyhan" userId="d124725d-5506-4539-ae0b-d86d8ab22330" providerId="ADAL" clId="{53969505-D6AB-4D3A-81F9-A6898CFDA1F4}" dt="2023-11-01T12:26:22.506" v="513"/>
          <ac:spMkLst>
            <pc:docMk/>
            <pc:sldMk cId="1030529964" sldId="328"/>
            <ac:spMk id="2" creationId="{D838869E-5EC4-986B-8984-D7E844A34E61}"/>
          </ac:spMkLst>
        </pc:spChg>
        <pc:spChg chg="mod">
          <ac:chgData name="Baris Ceyhan" userId="d124725d-5506-4539-ae0b-d86d8ab22330" providerId="ADAL" clId="{53969505-D6AB-4D3A-81F9-A6898CFDA1F4}" dt="2023-11-01T12:30:47.743" v="614" actId="20577"/>
          <ac:spMkLst>
            <pc:docMk/>
            <pc:sldMk cId="1030529964" sldId="328"/>
            <ac:spMk id="3" creationId="{E63E008C-8C5F-5482-3F84-9C1908736CE5}"/>
          </ac:spMkLst>
        </pc:spChg>
        <pc:picChg chg="add mod">
          <ac:chgData name="Baris Ceyhan" userId="d124725d-5506-4539-ae0b-d86d8ab22330" providerId="ADAL" clId="{53969505-D6AB-4D3A-81F9-A6898CFDA1F4}" dt="2023-11-01T12:30:36.929" v="570" actId="1076"/>
          <ac:picMkLst>
            <pc:docMk/>
            <pc:sldMk cId="1030529964" sldId="328"/>
            <ac:picMk id="5" creationId="{B8602352-643A-846C-AA48-1C4992E4207A}"/>
          </ac:picMkLst>
        </pc:picChg>
        <pc:picChg chg="add mod">
          <ac:chgData name="Baris Ceyhan" userId="d124725d-5506-4539-ae0b-d86d8ab22330" providerId="ADAL" clId="{53969505-D6AB-4D3A-81F9-A6898CFDA1F4}" dt="2023-11-01T12:30:38.309" v="571" actId="1076"/>
          <ac:picMkLst>
            <pc:docMk/>
            <pc:sldMk cId="1030529964" sldId="328"/>
            <ac:picMk id="7" creationId="{36D8CE91-B55C-9C8E-70D0-51DA58BE6A6A}"/>
          </ac:picMkLst>
        </pc:picChg>
      </pc:sldChg>
      <pc:sldChg chg="del">
        <pc:chgData name="Baris Ceyhan" userId="d124725d-5506-4539-ae0b-d86d8ab22330" providerId="ADAL" clId="{53969505-D6AB-4D3A-81F9-A6898CFDA1F4}" dt="2023-10-25T14:01:30.853" v="0" actId="47"/>
        <pc:sldMkLst>
          <pc:docMk/>
          <pc:sldMk cId="3265692396" sldId="328"/>
        </pc:sldMkLst>
      </pc:sldChg>
      <pc:sldChg chg="addSp modSp new mod">
        <pc:chgData name="Baris Ceyhan" userId="d124725d-5506-4539-ae0b-d86d8ab22330" providerId="ADAL" clId="{53969505-D6AB-4D3A-81F9-A6898CFDA1F4}" dt="2023-11-01T13:26:22.927" v="670" actId="20577"/>
        <pc:sldMkLst>
          <pc:docMk/>
          <pc:sldMk cId="103404160" sldId="329"/>
        </pc:sldMkLst>
        <pc:spChg chg="mod">
          <ac:chgData name="Baris Ceyhan" userId="d124725d-5506-4539-ae0b-d86d8ab22330" providerId="ADAL" clId="{53969505-D6AB-4D3A-81F9-A6898CFDA1F4}" dt="2023-11-01T12:49:54.135" v="634" actId="20577"/>
          <ac:spMkLst>
            <pc:docMk/>
            <pc:sldMk cId="103404160" sldId="329"/>
            <ac:spMk id="2" creationId="{BC0F1BD0-B9B8-D24C-F86B-314C71FC74FE}"/>
          </ac:spMkLst>
        </pc:spChg>
        <pc:spChg chg="mod">
          <ac:chgData name="Baris Ceyhan" userId="d124725d-5506-4539-ae0b-d86d8ab22330" providerId="ADAL" clId="{53969505-D6AB-4D3A-81F9-A6898CFDA1F4}" dt="2023-11-01T13:26:22.927" v="670" actId="20577"/>
          <ac:spMkLst>
            <pc:docMk/>
            <pc:sldMk cId="103404160" sldId="329"/>
            <ac:spMk id="3" creationId="{1CFF6BF1-E6D0-2AAF-691B-198313104967}"/>
          </ac:spMkLst>
        </pc:spChg>
        <pc:picChg chg="add mod">
          <ac:chgData name="Baris Ceyhan" userId="d124725d-5506-4539-ae0b-d86d8ab22330" providerId="ADAL" clId="{53969505-D6AB-4D3A-81F9-A6898CFDA1F4}" dt="2023-11-01T12:50:25.114" v="638" actId="1076"/>
          <ac:picMkLst>
            <pc:docMk/>
            <pc:sldMk cId="103404160" sldId="329"/>
            <ac:picMk id="5" creationId="{33951A77-D59D-0289-2A0D-0159B0D03DAA}"/>
          </ac:picMkLst>
        </pc:picChg>
        <pc:picChg chg="add mod">
          <ac:chgData name="Baris Ceyhan" userId="d124725d-5506-4539-ae0b-d86d8ab22330" providerId="ADAL" clId="{53969505-D6AB-4D3A-81F9-A6898CFDA1F4}" dt="2023-11-01T12:50:22.422" v="637" actId="14100"/>
          <ac:picMkLst>
            <pc:docMk/>
            <pc:sldMk cId="103404160" sldId="329"/>
            <ac:picMk id="7" creationId="{B1F34362-974B-0152-51C1-7EF1BF2B296F}"/>
          </ac:picMkLst>
        </pc:picChg>
        <pc:picChg chg="add mod">
          <ac:chgData name="Baris Ceyhan" userId="d124725d-5506-4539-ae0b-d86d8ab22330" providerId="ADAL" clId="{53969505-D6AB-4D3A-81F9-A6898CFDA1F4}" dt="2023-11-01T13:26:06.153" v="640" actId="1076"/>
          <ac:picMkLst>
            <pc:docMk/>
            <pc:sldMk cId="103404160" sldId="329"/>
            <ac:picMk id="9" creationId="{0D80874A-E7D8-99DA-8FF0-04EEF9E19A53}"/>
          </ac:picMkLst>
        </pc:picChg>
      </pc:sldChg>
      <pc:sldChg chg="del">
        <pc:chgData name="Baris Ceyhan" userId="d124725d-5506-4539-ae0b-d86d8ab22330" providerId="ADAL" clId="{53969505-D6AB-4D3A-81F9-A6898CFDA1F4}" dt="2023-10-25T14:01:30.853" v="0" actId="47"/>
        <pc:sldMkLst>
          <pc:docMk/>
          <pc:sldMk cId="2208429257" sldId="329"/>
        </pc:sldMkLst>
      </pc:sldChg>
      <pc:sldChg chg="addSp modSp new mod">
        <pc:chgData name="Baris Ceyhan" userId="d124725d-5506-4539-ae0b-d86d8ab22330" providerId="ADAL" clId="{53969505-D6AB-4D3A-81F9-A6898CFDA1F4}" dt="2023-11-01T13:44:40.699" v="812" actId="1076"/>
        <pc:sldMkLst>
          <pc:docMk/>
          <pc:sldMk cId="563720622" sldId="330"/>
        </pc:sldMkLst>
        <pc:spChg chg="mod">
          <ac:chgData name="Baris Ceyhan" userId="d124725d-5506-4539-ae0b-d86d8ab22330" providerId="ADAL" clId="{53969505-D6AB-4D3A-81F9-A6898CFDA1F4}" dt="2023-11-01T13:43:25.898" v="707" actId="20577"/>
          <ac:spMkLst>
            <pc:docMk/>
            <pc:sldMk cId="563720622" sldId="330"/>
            <ac:spMk id="2" creationId="{F7389DDF-3550-4DEC-BAFA-D096808858AC}"/>
          </ac:spMkLst>
        </pc:spChg>
        <pc:spChg chg="mod">
          <ac:chgData name="Baris Ceyhan" userId="d124725d-5506-4539-ae0b-d86d8ab22330" providerId="ADAL" clId="{53969505-D6AB-4D3A-81F9-A6898CFDA1F4}" dt="2023-11-01T13:44:38.738" v="811" actId="14100"/>
          <ac:spMkLst>
            <pc:docMk/>
            <pc:sldMk cId="563720622" sldId="330"/>
            <ac:spMk id="3" creationId="{94B2063D-7782-8A2F-7687-62E8A1B36CC8}"/>
          </ac:spMkLst>
        </pc:spChg>
        <pc:picChg chg="add mod">
          <ac:chgData name="Baris Ceyhan" userId="d124725d-5506-4539-ae0b-d86d8ab22330" providerId="ADAL" clId="{53969505-D6AB-4D3A-81F9-A6898CFDA1F4}" dt="2023-11-01T13:44:15.276" v="755" actId="1076"/>
          <ac:picMkLst>
            <pc:docMk/>
            <pc:sldMk cId="563720622" sldId="330"/>
            <ac:picMk id="5" creationId="{3578FC5E-FB8B-C606-AA41-017CA887044F}"/>
          </ac:picMkLst>
        </pc:picChg>
        <pc:picChg chg="add mod">
          <ac:chgData name="Baris Ceyhan" userId="d124725d-5506-4539-ae0b-d86d8ab22330" providerId="ADAL" clId="{53969505-D6AB-4D3A-81F9-A6898CFDA1F4}" dt="2023-11-01T13:44:40.699" v="812" actId="1076"/>
          <ac:picMkLst>
            <pc:docMk/>
            <pc:sldMk cId="563720622" sldId="330"/>
            <ac:picMk id="7" creationId="{F0D76500-2CFE-88B4-2658-3D5E156F82D5}"/>
          </ac:picMkLst>
        </pc:picChg>
      </pc:sldChg>
      <pc:sldChg chg="del">
        <pc:chgData name="Baris Ceyhan" userId="d124725d-5506-4539-ae0b-d86d8ab22330" providerId="ADAL" clId="{53969505-D6AB-4D3A-81F9-A6898CFDA1F4}" dt="2023-10-25T14:01:30.853" v="0" actId="47"/>
        <pc:sldMkLst>
          <pc:docMk/>
          <pc:sldMk cId="1536193349" sldId="330"/>
        </pc:sldMkLst>
      </pc:sldChg>
      <pc:sldChg chg="del">
        <pc:chgData name="Baris Ceyhan" userId="d124725d-5506-4539-ae0b-d86d8ab22330" providerId="ADAL" clId="{53969505-D6AB-4D3A-81F9-A6898CFDA1F4}" dt="2023-10-25T14:01:30.853" v="0" actId="47"/>
        <pc:sldMkLst>
          <pc:docMk/>
          <pc:sldMk cId="3605770031" sldId="331"/>
        </pc:sldMkLst>
      </pc:sldChg>
      <pc:sldChg chg="addSp modSp new mod">
        <pc:chgData name="Baris Ceyhan" userId="d124725d-5506-4539-ae0b-d86d8ab22330" providerId="ADAL" clId="{53969505-D6AB-4D3A-81F9-A6898CFDA1F4}" dt="2023-11-01T18:35:43.854" v="837" actId="20577"/>
        <pc:sldMkLst>
          <pc:docMk/>
          <pc:sldMk cId="4054077916" sldId="331"/>
        </pc:sldMkLst>
        <pc:spChg chg="mod">
          <ac:chgData name="Baris Ceyhan" userId="d124725d-5506-4539-ae0b-d86d8ab22330" providerId="ADAL" clId="{53969505-D6AB-4D3A-81F9-A6898CFDA1F4}" dt="2023-11-01T18:29:53.221" v="827" actId="20577"/>
          <ac:spMkLst>
            <pc:docMk/>
            <pc:sldMk cId="4054077916" sldId="331"/>
            <ac:spMk id="2" creationId="{85FAB6B1-33B0-734C-132A-A9122AA5623A}"/>
          </ac:spMkLst>
        </pc:spChg>
        <pc:spChg chg="mod">
          <ac:chgData name="Baris Ceyhan" userId="d124725d-5506-4539-ae0b-d86d8ab22330" providerId="ADAL" clId="{53969505-D6AB-4D3A-81F9-A6898CFDA1F4}" dt="2023-11-01T18:35:43.854" v="837" actId="20577"/>
          <ac:spMkLst>
            <pc:docMk/>
            <pc:sldMk cId="4054077916" sldId="331"/>
            <ac:spMk id="3" creationId="{2568A259-CB25-553E-9457-09025F7F084D}"/>
          </ac:spMkLst>
        </pc:spChg>
        <pc:picChg chg="add mod">
          <ac:chgData name="Baris Ceyhan" userId="d124725d-5506-4539-ae0b-d86d8ab22330" providerId="ADAL" clId="{53969505-D6AB-4D3A-81F9-A6898CFDA1F4}" dt="2023-11-01T18:35:17.144" v="834" actId="1076"/>
          <ac:picMkLst>
            <pc:docMk/>
            <pc:sldMk cId="4054077916" sldId="331"/>
            <ac:picMk id="5" creationId="{BBC55DA3-92B5-7ADB-1AA8-C046DFAE8FA9}"/>
          </ac:picMkLst>
        </pc:picChg>
      </pc:sldChg>
      <pc:sldChg chg="del">
        <pc:chgData name="Baris Ceyhan" userId="d124725d-5506-4539-ae0b-d86d8ab22330" providerId="ADAL" clId="{53969505-D6AB-4D3A-81F9-A6898CFDA1F4}" dt="2023-10-25T14:01:30.853" v="0" actId="47"/>
        <pc:sldMkLst>
          <pc:docMk/>
          <pc:sldMk cId="25075013" sldId="332"/>
        </pc:sldMkLst>
      </pc:sldChg>
      <pc:sldChg chg="addSp modSp new mod">
        <pc:chgData name="Baris Ceyhan" userId="d124725d-5506-4539-ae0b-d86d8ab22330" providerId="ADAL" clId="{53969505-D6AB-4D3A-81F9-A6898CFDA1F4}" dt="2023-11-01T18:37:00.034" v="890" actId="20577"/>
        <pc:sldMkLst>
          <pc:docMk/>
          <pc:sldMk cId="513081124" sldId="332"/>
        </pc:sldMkLst>
        <pc:spChg chg="mod">
          <ac:chgData name="Baris Ceyhan" userId="d124725d-5506-4539-ae0b-d86d8ab22330" providerId="ADAL" clId="{53969505-D6AB-4D3A-81F9-A6898CFDA1F4}" dt="2023-11-01T18:35:59.734" v="849" actId="20577"/>
          <ac:spMkLst>
            <pc:docMk/>
            <pc:sldMk cId="513081124" sldId="332"/>
            <ac:spMk id="2" creationId="{76508EC5-7BC8-5960-9DF7-60B46AD6D46E}"/>
          </ac:spMkLst>
        </pc:spChg>
        <pc:spChg chg="mod">
          <ac:chgData name="Baris Ceyhan" userId="d124725d-5506-4539-ae0b-d86d8ab22330" providerId="ADAL" clId="{53969505-D6AB-4D3A-81F9-A6898CFDA1F4}" dt="2023-11-01T18:37:00.034" v="890" actId="20577"/>
          <ac:spMkLst>
            <pc:docMk/>
            <pc:sldMk cId="513081124" sldId="332"/>
            <ac:spMk id="3" creationId="{6AECC76B-E5A6-9DCE-9E61-E2185B38E491}"/>
          </ac:spMkLst>
        </pc:spChg>
        <pc:picChg chg="add mod">
          <ac:chgData name="Baris Ceyhan" userId="d124725d-5506-4539-ae0b-d86d8ab22330" providerId="ADAL" clId="{53969505-D6AB-4D3A-81F9-A6898CFDA1F4}" dt="2023-11-01T18:36:44.232" v="853" actId="14100"/>
          <ac:picMkLst>
            <pc:docMk/>
            <pc:sldMk cId="513081124" sldId="332"/>
            <ac:picMk id="5" creationId="{5BF52BFB-1733-5E77-3CDB-E695923F9818}"/>
          </ac:picMkLst>
        </pc:picChg>
      </pc:sldChg>
      <pc:sldChg chg="modSp mod">
        <pc:chgData name="Baris Ceyhan" userId="d124725d-5506-4539-ae0b-d86d8ab22330" providerId="ADAL" clId="{53969505-D6AB-4D3A-81F9-A6898CFDA1F4}" dt="2023-11-13T13:33:50.857" v="920" actId="20577"/>
        <pc:sldMkLst>
          <pc:docMk/>
          <pc:sldMk cId="1710837115" sldId="333"/>
        </pc:sldMkLst>
        <pc:spChg chg="mod">
          <ac:chgData name="Baris Ceyhan" userId="d124725d-5506-4539-ae0b-d86d8ab22330" providerId="ADAL" clId="{53969505-D6AB-4D3A-81F9-A6898CFDA1F4}" dt="2023-11-13T13:33:50.857" v="920" actId="20577"/>
          <ac:spMkLst>
            <pc:docMk/>
            <pc:sldMk cId="1710837115" sldId="333"/>
            <ac:spMk id="3" creationId="{71F22032-17BD-AC18-C48D-0E1A77DCD9C2}"/>
          </ac:spMkLst>
        </pc:spChg>
      </pc:sldChg>
      <pc:sldChg chg="del">
        <pc:chgData name="Baris Ceyhan" userId="d124725d-5506-4539-ae0b-d86d8ab22330" providerId="ADAL" clId="{53969505-D6AB-4D3A-81F9-A6898CFDA1F4}" dt="2023-10-25T14:01:30.853" v="0" actId="47"/>
        <pc:sldMkLst>
          <pc:docMk/>
          <pc:sldMk cId="2161298758" sldId="333"/>
        </pc:sldMkLst>
      </pc:sldChg>
      <pc:sldChg chg="del">
        <pc:chgData name="Baris Ceyhan" userId="d124725d-5506-4539-ae0b-d86d8ab22330" providerId="ADAL" clId="{53969505-D6AB-4D3A-81F9-A6898CFDA1F4}" dt="2023-10-25T14:01:30.853" v="0" actId="47"/>
        <pc:sldMkLst>
          <pc:docMk/>
          <pc:sldMk cId="3080148836" sldId="334"/>
        </pc:sldMkLst>
      </pc:sldChg>
      <pc:sldChg chg="modSp new mod">
        <pc:chgData name="Baris Ceyhan" userId="d124725d-5506-4539-ae0b-d86d8ab22330" providerId="ADAL" clId="{53969505-D6AB-4D3A-81F9-A6898CFDA1F4}" dt="2023-11-13T13:33:28.887" v="895"/>
        <pc:sldMkLst>
          <pc:docMk/>
          <pc:sldMk cId="3379893391" sldId="334"/>
        </pc:sldMkLst>
        <pc:spChg chg="mod">
          <ac:chgData name="Baris Ceyhan" userId="d124725d-5506-4539-ae0b-d86d8ab22330" providerId="ADAL" clId="{53969505-D6AB-4D3A-81F9-A6898CFDA1F4}" dt="2023-11-13T13:33:28.887" v="895"/>
          <ac:spMkLst>
            <pc:docMk/>
            <pc:sldMk cId="3379893391" sldId="334"/>
            <ac:spMk id="3" creationId="{96C93095-725A-9CD5-DD8D-986E5AD58EBF}"/>
          </ac:spMkLst>
        </pc:spChg>
      </pc:sldChg>
      <pc:sldChg chg="del">
        <pc:chgData name="Baris Ceyhan" userId="d124725d-5506-4539-ae0b-d86d8ab22330" providerId="ADAL" clId="{53969505-D6AB-4D3A-81F9-A6898CFDA1F4}" dt="2023-10-25T14:01:30.853" v="0" actId="47"/>
        <pc:sldMkLst>
          <pc:docMk/>
          <pc:sldMk cId="878755725" sldId="335"/>
        </pc:sldMkLst>
      </pc:sldChg>
      <pc:sldChg chg="modSp new mod">
        <pc:chgData name="Baris Ceyhan" userId="d124725d-5506-4539-ae0b-d86d8ab22330" providerId="ADAL" clId="{53969505-D6AB-4D3A-81F9-A6898CFDA1F4}" dt="2023-11-14T06:59:43.627" v="1139" actId="20577"/>
        <pc:sldMkLst>
          <pc:docMk/>
          <pc:sldMk cId="3375811157" sldId="335"/>
        </pc:sldMkLst>
        <pc:spChg chg="mod">
          <ac:chgData name="Baris Ceyhan" userId="d124725d-5506-4539-ae0b-d86d8ab22330" providerId="ADAL" clId="{53969505-D6AB-4D3A-81F9-A6898CFDA1F4}" dt="2023-11-13T21:49:36.203" v="936" actId="20577"/>
          <ac:spMkLst>
            <pc:docMk/>
            <pc:sldMk cId="3375811157" sldId="335"/>
            <ac:spMk id="2" creationId="{B80B9319-46FF-517F-7959-2F7CF1596298}"/>
          </ac:spMkLst>
        </pc:spChg>
        <pc:spChg chg="mod">
          <ac:chgData name="Baris Ceyhan" userId="d124725d-5506-4539-ae0b-d86d8ab22330" providerId="ADAL" clId="{53969505-D6AB-4D3A-81F9-A6898CFDA1F4}" dt="2023-11-14T06:59:43.627" v="1139" actId="20577"/>
          <ac:spMkLst>
            <pc:docMk/>
            <pc:sldMk cId="3375811157" sldId="335"/>
            <ac:spMk id="3" creationId="{E2638243-F1E7-9163-00CC-670FAAF94EFF}"/>
          </ac:spMkLst>
        </pc:spChg>
      </pc:sldChg>
      <pc:sldChg chg="del">
        <pc:chgData name="Baris Ceyhan" userId="d124725d-5506-4539-ae0b-d86d8ab22330" providerId="ADAL" clId="{53969505-D6AB-4D3A-81F9-A6898CFDA1F4}" dt="2023-10-25T14:01:30.853" v="0" actId="47"/>
        <pc:sldMkLst>
          <pc:docMk/>
          <pc:sldMk cId="46214999" sldId="336"/>
        </pc:sldMkLst>
      </pc:sldChg>
      <pc:sldChg chg="del">
        <pc:chgData name="Baris Ceyhan" userId="d124725d-5506-4539-ae0b-d86d8ab22330" providerId="ADAL" clId="{53969505-D6AB-4D3A-81F9-A6898CFDA1F4}" dt="2023-10-25T14:01:30.853" v="0" actId="47"/>
        <pc:sldMkLst>
          <pc:docMk/>
          <pc:sldMk cId="1602852531" sldId="337"/>
        </pc:sldMkLst>
      </pc:sldChg>
      <pc:sldChg chg="del">
        <pc:chgData name="Baris Ceyhan" userId="d124725d-5506-4539-ae0b-d86d8ab22330" providerId="ADAL" clId="{53969505-D6AB-4D3A-81F9-A6898CFDA1F4}" dt="2023-10-25T14:01:30.853" v="0" actId="47"/>
        <pc:sldMkLst>
          <pc:docMk/>
          <pc:sldMk cId="1791921928" sldId="338"/>
        </pc:sldMkLst>
      </pc:sldChg>
    </pc:docChg>
  </pc:docChgLst>
  <pc:docChgLst>
    <pc:chgData name="Baris Ceyhan" userId="d124725d-5506-4539-ae0b-d86d8ab22330" providerId="ADAL" clId="{9F277213-E880-4104-95CD-3D3D9E4FEEAE}"/>
    <pc:docChg chg="custSel addSld modSld">
      <pc:chgData name="Baris Ceyhan" userId="d124725d-5506-4539-ae0b-d86d8ab22330" providerId="ADAL" clId="{9F277213-E880-4104-95CD-3D3D9E4FEEAE}" dt="2023-12-14T19:16:33.219" v="96" actId="1076"/>
      <pc:docMkLst>
        <pc:docMk/>
      </pc:docMkLst>
      <pc:sldChg chg="modSp mod">
        <pc:chgData name="Baris Ceyhan" userId="d124725d-5506-4539-ae0b-d86d8ab22330" providerId="ADAL" clId="{9F277213-E880-4104-95CD-3D3D9E4FEEAE}" dt="2023-12-14T16:21:42.658" v="25" actId="20577"/>
        <pc:sldMkLst>
          <pc:docMk/>
          <pc:sldMk cId="4090590701" sldId="326"/>
        </pc:sldMkLst>
        <pc:spChg chg="mod">
          <ac:chgData name="Baris Ceyhan" userId="d124725d-5506-4539-ae0b-d86d8ab22330" providerId="ADAL" clId="{9F277213-E880-4104-95CD-3D3D9E4FEEAE}" dt="2023-12-14T16:21:42.658" v="25" actId="20577"/>
          <ac:spMkLst>
            <pc:docMk/>
            <pc:sldMk cId="4090590701" sldId="326"/>
            <ac:spMk id="3" creationId="{F7BA492B-6884-5334-4A33-5DED12B8AD91}"/>
          </ac:spMkLst>
        </pc:spChg>
        <pc:picChg chg="mod">
          <ac:chgData name="Baris Ceyhan" userId="d124725d-5506-4539-ae0b-d86d8ab22330" providerId="ADAL" clId="{9F277213-E880-4104-95CD-3D3D9E4FEEAE}" dt="2023-12-14T16:21:25.645" v="0" actId="1076"/>
          <ac:picMkLst>
            <pc:docMk/>
            <pc:sldMk cId="4090590701" sldId="326"/>
            <ac:picMk id="5" creationId="{23B74C29-A600-3397-C620-FF1DAAE7141C}"/>
          </ac:picMkLst>
        </pc:picChg>
      </pc:sldChg>
      <pc:sldChg chg="addSp modSp mod">
        <pc:chgData name="Baris Ceyhan" userId="d124725d-5506-4539-ae0b-d86d8ab22330" providerId="ADAL" clId="{9F277213-E880-4104-95CD-3D3D9E4FEEAE}" dt="2023-12-14T16:23:08.725" v="31" actId="404"/>
        <pc:sldMkLst>
          <pc:docMk/>
          <pc:sldMk cId="4054077916" sldId="331"/>
        </pc:sldMkLst>
        <pc:spChg chg="add mod">
          <ac:chgData name="Baris Ceyhan" userId="d124725d-5506-4539-ae0b-d86d8ab22330" providerId="ADAL" clId="{9F277213-E880-4104-95CD-3D3D9E4FEEAE}" dt="2023-12-14T16:23:08.725" v="31" actId="404"/>
          <ac:spMkLst>
            <pc:docMk/>
            <pc:sldMk cId="4054077916" sldId="331"/>
            <ac:spMk id="4" creationId="{8E08743E-B0A2-8520-A96A-59FE3CE7FA87}"/>
          </ac:spMkLst>
        </pc:spChg>
      </pc:sldChg>
      <pc:sldChg chg="addSp delSp modSp mod">
        <pc:chgData name="Baris Ceyhan" userId="d124725d-5506-4539-ae0b-d86d8ab22330" providerId="ADAL" clId="{9F277213-E880-4104-95CD-3D3D9E4FEEAE}" dt="2023-12-14T19:16:33.219" v="96" actId="1076"/>
        <pc:sldMkLst>
          <pc:docMk/>
          <pc:sldMk cId="1710837115" sldId="333"/>
        </pc:sldMkLst>
        <pc:spChg chg="mod">
          <ac:chgData name="Baris Ceyhan" userId="d124725d-5506-4539-ae0b-d86d8ab22330" providerId="ADAL" clId="{9F277213-E880-4104-95CD-3D3D9E4FEEAE}" dt="2023-12-14T19:16:20.880" v="94" actId="27636"/>
          <ac:spMkLst>
            <pc:docMk/>
            <pc:sldMk cId="1710837115" sldId="333"/>
            <ac:spMk id="3" creationId="{71F22032-17BD-AC18-C48D-0E1A77DCD9C2}"/>
          </ac:spMkLst>
        </pc:spChg>
        <pc:picChg chg="mod">
          <ac:chgData name="Baris Ceyhan" userId="d124725d-5506-4539-ae0b-d86d8ab22330" providerId="ADAL" clId="{9F277213-E880-4104-95CD-3D3D9E4FEEAE}" dt="2023-12-14T19:16:31.227" v="95" actId="1076"/>
          <ac:picMkLst>
            <pc:docMk/>
            <pc:sldMk cId="1710837115" sldId="333"/>
            <ac:picMk id="5" creationId="{054F59B2-4243-BEE3-EACA-9D34078FFCB5}"/>
          </ac:picMkLst>
        </pc:picChg>
        <pc:picChg chg="add mod">
          <ac:chgData name="Baris Ceyhan" userId="d124725d-5506-4539-ae0b-d86d8ab22330" providerId="ADAL" clId="{9F277213-E880-4104-95CD-3D3D9E4FEEAE}" dt="2023-12-14T19:16:33.219" v="96" actId="1076"/>
          <ac:picMkLst>
            <pc:docMk/>
            <pc:sldMk cId="1710837115" sldId="333"/>
            <ac:picMk id="6" creationId="{FDC7AC1E-194F-F9CB-E209-86F6955354F5}"/>
          </ac:picMkLst>
        </pc:picChg>
        <pc:picChg chg="del">
          <ac:chgData name="Baris Ceyhan" userId="d124725d-5506-4539-ae0b-d86d8ab22330" providerId="ADAL" clId="{9F277213-E880-4104-95CD-3D3D9E4FEEAE}" dt="2023-12-14T19:15:32.117" v="58" actId="478"/>
          <ac:picMkLst>
            <pc:docMk/>
            <pc:sldMk cId="1710837115" sldId="333"/>
            <ac:picMk id="7" creationId="{1C67B4E1-CD2A-7FEE-399B-CC40E023DF34}"/>
          </ac:picMkLst>
        </pc:picChg>
      </pc:sldChg>
      <pc:sldChg chg="addSp delSp modSp new mod">
        <pc:chgData name="Baris Ceyhan" userId="d124725d-5506-4539-ae0b-d86d8ab22330" providerId="ADAL" clId="{9F277213-E880-4104-95CD-3D3D9E4FEEAE}" dt="2023-12-14T17:04:26.627" v="57" actId="20577"/>
        <pc:sldMkLst>
          <pc:docMk/>
          <pc:sldMk cId="261186840" sldId="336"/>
        </pc:sldMkLst>
        <pc:spChg chg="mod">
          <ac:chgData name="Baris Ceyhan" userId="d124725d-5506-4539-ae0b-d86d8ab22330" providerId="ADAL" clId="{9F277213-E880-4104-95CD-3D3D9E4FEEAE}" dt="2023-12-14T17:04:26.627" v="57" actId="20577"/>
          <ac:spMkLst>
            <pc:docMk/>
            <pc:sldMk cId="261186840" sldId="336"/>
            <ac:spMk id="2" creationId="{AA833736-4407-76C0-B368-FFF5B14B6BB4}"/>
          </ac:spMkLst>
        </pc:spChg>
        <pc:spChg chg="del">
          <ac:chgData name="Baris Ceyhan" userId="d124725d-5506-4539-ae0b-d86d8ab22330" providerId="ADAL" clId="{9F277213-E880-4104-95CD-3D3D9E4FEEAE}" dt="2023-12-14T17:03:58.474" v="33" actId="478"/>
          <ac:spMkLst>
            <pc:docMk/>
            <pc:sldMk cId="261186840" sldId="336"/>
            <ac:spMk id="3" creationId="{10BEFFEF-2724-5C4F-9232-758304EF0CBB}"/>
          </ac:spMkLst>
        </pc:spChg>
        <pc:picChg chg="add mod">
          <ac:chgData name="Baris Ceyhan" userId="d124725d-5506-4539-ae0b-d86d8ab22330" providerId="ADAL" clId="{9F277213-E880-4104-95CD-3D3D9E4FEEAE}" dt="2023-12-14T17:04:21.740" v="38" actId="1076"/>
          <ac:picMkLst>
            <pc:docMk/>
            <pc:sldMk cId="261186840" sldId="336"/>
            <ac:picMk id="5" creationId="{8B965AD2-0604-6051-9E0B-09EDA55CA7C8}"/>
          </ac:picMkLst>
        </pc:picChg>
        <pc:picChg chg="add mod">
          <ac:chgData name="Baris Ceyhan" userId="d124725d-5506-4539-ae0b-d86d8ab22330" providerId="ADAL" clId="{9F277213-E880-4104-95CD-3D3D9E4FEEAE}" dt="2023-12-14T17:04:20.066" v="37" actId="1076"/>
          <ac:picMkLst>
            <pc:docMk/>
            <pc:sldMk cId="261186840" sldId="336"/>
            <ac:picMk id="7" creationId="{84026C52-BCF7-BA83-72C0-2F1C6E0D613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678E8-FD03-ACFC-6D4D-7036CAEFB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9D299-E146-C9EC-3840-27E336B53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97560-047B-B699-69BC-C5A13509D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F0EA-07BF-4BF0-A39E-8ED90E95B276}" type="datetimeFigureOut">
              <a:rPr lang="en-CA" smtClean="0"/>
              <a:t>2023-12-14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6BE70-1771-40F4-D354-E28228669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A8102-6C3E-5402-3772-D95B6327D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9BAF-E3D7-4508-93E9-69F7055B96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37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E89B8-35DE-EF0B-04A3-9BD865FD5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8F4BE-364C-5B02-F0B2-9873A1896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BE17E-C644-5E9B-C4B2-D0EDB1642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F0EA-07BF-4BF0-A39E-8ED90E95B276}" type="datetimeFigureOut">
              <a:rPr lang="en-CA" smtClean="0"/>
              <a:t>2023-12-14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B5799-A31A-98AF-886B-BD3C94D90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9F964-A3A3-2E25-E085-917638A39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9BAF-E3D7-4508-93E9-69F7055B96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1217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060F3F-C1A2-200A-C9A9-987EAF90F9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C81EE3-DCDA-581C-8CAC-0693AF53D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2D72E-7F6C-45CD-A80C-44CE1636A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F0EA-07BF-4BF0-A39E-8ED90E95B276}" type="datetimeFigureOut">
              <a:rPr lang="en-CA" smtClean="0"/>
              <a:t>2023-12-14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C1368-F4B2-44B7-2BAE-2ED701A04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99FDE-F214-69D9-9DEF-00ED1FC99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9BAF-E3D7-4508-93E9-69F7055B96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0482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1FAA3-A7FF-6534-69A0-8D55B4236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90686-12EB-885C-0A6E-CD364677B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B05F0-C81A-B5FE-E342-CF488B3E5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F0EA-07BF-4BF0-A39E-8ED90E95B276}" type="datetimeFigureOut">
              <a:rPr lang="en-CA" smtClean="0"/>
              <a:t>2023-12-14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E6CFB-F0D1-8432-D2E4-03EA0A4A2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1CA4B-E264-A4B5-63E1-6577652D9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9BAF-E3D7-4508-93E9-69F7055B96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5359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261D1-9782-A539-C756-FEFCEF464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4981B-9380-D77D-0C85-C5C7AF89B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2A248-9650-0EE2-6E90-F51B03249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F0EA-07BF-4BF0-A39E-8ED90E95B276}" type="datetimeFigureOut">
              <a:rPr lang="en-CA" smtClean="0"/>
              <a:t>2023-12-14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5BB3C-EEF2-38EE-6562-A755AC7AE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1FBAB-641B-6D93-8AB4-9088A10C4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9BAF-E3D7-4508-93E9-69F7055B96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259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BFC8F-FD53-6DC9-2756-5B31B6045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EDA90-2378-5888-98CC-E915A034B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B524D-41F7-8495-09EC-CCD9005D5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372811-584A-6E95-37EA-12206FE57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F0EA-07BF-4BF0-A39E-8ED90E95B276}" type="datetimeFigureOut">
              <a:rPr lang="en-CA" smtClean="0"/>
              <a:t>2023-12-14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D3EF0-C31E-6771-42E9-5725BD57F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4666-789A-9DC9-7FA0-0C07FC49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9BAF-E3D7-4508-93E9-69F7055B96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7254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E3B5B-0148-69A7-1821-0EAB51CED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ED0B9-F032-678D-B048-71C223C63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9500C8-C69A-5F51-4338-9C16A6208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B5C600-A3D6-FFA4-425D-F3C3214D2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AF7044-6555-6AE2-B759-ED4623D340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24FFDF-18AF-48E7-4FCA-238D723D6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F0EA-07BF-4BF0-A39E-8ED90E95B276}" type="datetimeFigureOut">
              <a:rPr lang="en-CA" smtClean="0"/>
              <a:t>2023-12-14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04C6D7-69C8-37BB-5F10-EB59AB4A3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331E81-6C42-EB1D-F681-78D87DB70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9BAF-E3D7-4508-93E9-69F7055B96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1414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2201-BB06-7C12-58CD-77C0C3AAE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22FE17-C2E8-9759-4AE6-2DDCDFFF5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F0EA-07BF-4BF0-A39E-8ED90E95B276}" type="datetimeFigureOut">
              <a:rPr lang="en-CA" smtClean="0"/>
              <a:t>2023-12-14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C579BE-7684-30F0-1974-4449F09C1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4CE098-A2A1-A450-3312-D754430E8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9BAF-E3D7-4508-93E9-69F7055B96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3337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689DCD-02F9-59EA-48BA-70EE166D8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F0EA-07BF-4BF0-A39E-8ED90E95B276}" type="datetimeFigureOut">
              <a:rPr lang="en-CA" smtClean="0"/>
              <a:t>2023-12-14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0DEC99-1E6D-384E-41BC-D4F7848A0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638BD-EE0E-5BF6-3547-14B9C161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9BAF-E3D7-4508-93E9-69F7055B96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3882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B2FA3-B3A9-25E5-84E7-5735F084D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7AD94-37ED-51C1-6F64-EC52E9611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23B296-385A-E375-5F6F-CBFBF98A0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FDEEC-DD32-DED5-0D01-74697FC67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F0EA-07BF-4BF0-A39E-8ED90E95B276}" type="datetimeFigureOut">
              <a:rPr lang="en-CA" smtClean="0"/>
              <a:t>2023-12-14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310C8-0E17-8DD6-8B22-BDC6521E7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02F90-7734-ECCC-A8A8-050A09C24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9BAF-E3D7-4508-93E9-69F7055B96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2273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BDA67-0B0B-8007-1684-E79254381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8D7F09-E5B7-FECA-13B2-0450623AF2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DC8776-8485-5971-0E62-9A35B286E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B16FD-4C19-2793-EF69-0A2C53215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F0EA-07BF-4BF0-A39E-8ED90E95B276}" type="datetimeFigureOut">
              <a:rPr lang="en-CA" smtClean="0"/>
              <a:t>2023-12-14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74357-81EA-5639-8A73-CA9449841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D93CA-58BA-2BF2-D2FA-7E5E1CB0F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49BAF-E3D7-4508-93E9-69F7055B96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291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4E83E7-A2AF-28D0-C976-5CECB608C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92DFA-7B8A-32B9-6CE7-6EC31B660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6319D-2811-1313-3E14-AC3CCB8AFC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1F0EA-07BF-4BF0-A39E-8ED90E95B276}" type="datetimeFigureOut">
              <a:rPr lang="en-CA" smtClean="0"/>
              <a:t>2023-12-14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F883A-89C3-EB69-D834-17F34CD75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C45C9-F2AC-A703-C1B9-2AD1F6911F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49BAF-E3D7-4508-93E9-69F7055B96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241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.dev/learn/state-a-components-memor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" TargetMode="External"/><Relationship Id="rId2" Type="http://schemas.openxmlformats.org/officeDocument/2006/relationships/hyperlink" Target="https://www.peerbits.com/blog/reasons-to-choose-reactjs-for-your-web-development-projec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differences-between-functional-components-and-class-components/" TargetMode="External"/><Relationship Id="rId2" Type="http://schemas.openxmlformats.org/officeDocument/2006/relationships/hyperlink" Target="https://react.dev/lear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react/react_lists.asp" TargetMode="External"/><Relationship Id="rId2" Type="http://schemas.openxmlformats.org/officeDocument/2006/relationships/hyperlink" Target="https://www.w3schools.com/react/react_conditional_rendering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239C9-A579-75E4-D70B-DDC19D932A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React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663F0-8A8A-B68D-B6B3-7E9DDFDDC4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 3355 Web Development</a:t>
            </a:r>
          </a:p>
          <a:p>
            <a:r>
              <a:rPr lang="en-US" altLang="en-US" sz="2400" b="1" dirty="0">
                <a:ea typeface="ＭＳ Ｐゴシック" panose="020B0600070205080204" pitchFamily="34" charset="-128"/>
              </a:rPr>
              <a:t>Lect. Bar</a:t>
            </a:r>
            <a:r>
              <a:rPr lang="tr-TR" altLang="en-US" sz="2400" b="1" dirty="0">
                <a:ea typeface="ＭＳ Ｐゴシック" panose="020B0600070205080204" pitchFamily="34" charset="-128"/>
              </a:rPr>
              <a:t>ış Ceyhan</a:t>
            </a:r>
            <a:endParaRPr lang="en-GB" altLang="en-US" sz="2400" b="1" dirty="0">
              <a:ea typeface="ＭＳ Ｐゴシック" panose="020B0600070205080204" pitchFamily="34" charset="-128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58074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08EC5-7BC8-5960-9DF7-60B46AD6D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request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CC76B-E5A6-9DCE-9E61-E2185B38E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4702" cy="4351338"/>
          </a:xfrm>
        </p:spPr>
        <p:txBody>
          <a:bodyPr/>
          <a:lstStyle/>
          <a:p>
            <a:r>
              <a:rPr lang="en-US" dirty="0"/>
              <a:t>fetch then</a:t>
            </a:r>
          </a:p>
          <a:p>
            <a:r>
              <a:rPr lang="en-US" dirty="0"/>
              <a:t>See </a:t>
            </a:r>
            <a:r>
              <a:rPr lang="en-US" dirty="0" err="1"/>
              <a:t>Starwars</a:t>
            </a:r>
            <a:r>
              <a:rPr lang="en-US"/>
              <a:t> example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F52BFB-1733-5E77-3CDB-E695923F9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0492" y="1885188"/>
            <a:ext cx="4847987" cy="308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081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84AA-9792-5D79-6D65-5DA0E8B1F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components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22032-17BD-AC18-C48D-0E1A77DCD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41371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Easier to use</a:t>
            </a:r>
          </a:p>
          <a:p>
            <a:r>
              <a:rPr lang="en-US" dirty="0"/>
              <a:t>Faster</a:t>
            </a:r>
          </a:p>
          <a:p>
            <a:r>
              <a:rPr lang="en-US" dirty="0"/>
              <a:t>Lets do </a:t>
            </a:r>
          </a:p>
          <a:p>
            <a:pPr lvl="1"/>
            <a:r>
              <a:rPr lang="en-US" dirty="0"/>
              <a:t>API call </a:t>
            </a:r>
          </a:p>
          <a:p>
            <a:pPr lvl="1"/>
            <a:r>
              <a:rPr lang="en-US" dirty="0"/>
              <a:t>a page with menus and more functionality</a:t>
            </a:r>
          </a:p>
          <a:p>
            <a:r>
              <a:rPr lang="en-US" dirty="0">
                <a:solidFill>
                  <a:srgbClr val="040C28"/>
                </a:solidFill>
                <a:latin typeface="Google Sans"/>
              </a:rPr>
              <a:t>Router</a:t>
            </a:r>
          </a:p>
          <a:p>
            <a:pPr lvl="1"/>
            <a:r>
              <a:rPr lang="en-US" dirty="0" err="1">
                <a:solidFill>
                  <a:srgbClr val="040C28"/>
                </a:solidFill>
                <a:latin typeface="Google Sans"/>
              </a:rPr>
              <a:t>npm</a:t>
            </a:r>
            <a:r>
              <a:rPr lang="en-US" dirty="0">
                <a:solidFill>
                  <a:srgbClr val="040C28"/>
                </a:solidFill>
                <a:latin typeface="Google Sans"/>
              </a:rPr>
              <a:t> install react-router-</a:t>
            </a:r>
            <a:r>
              <a:rPr lang="en-US" dirty="0" err="1">
                <a:solidFill>
                  <a:srgbClr val="040C28"/>
                </a:solidFill>
                <a:latin typeface="Google Sans"/>
              </a:rPr>
              <a:t>dom</a:t>
            </a:r>
            <a:endParaRPr lang="en-US" dirty="0">
              <a:solidFill>
                <a:srgbClr val="040C28"/>
              </a:solidFill>
              <a:latin typeface="Google Sans"/>
            </a:endParaRPr>
          </a:p>
          <a:p>
            <a:r>
              <a:rPr lang="en-US" dirty="0">
                <a:solidFill>
                  <a:srgbClr val="040C28"/>
                </a:solidFill>
                <a:latin typeface="Google Sans"/>
              </a:rPr>
              <a:t>Component props</a:t>
            </a:r>
          </a:p>
          <a:p>
            <a:r>
              <a:rPr lang="en-US" dirty="0" err="1">
                <a:solidFill>
                  <a:srgbClr val="040C28"/>
                </a:solidFill>
                <a:latin typeface="Google Sans"/>
              </a:rPr>
              <a:t>useState</a:t>
            </a:r>
            <a:r>
              <a:rPr lang="en-US" dirty="0">
                <a:solidFill>
                  <a:srgbClr val="040C28"/>
                </a:solidFill>
                <a:latin typeface="Google Sans"/>
              </a:rPr>
              <a:t>, </a:t>
            </a:r>
            <a:r>
              <a:rPr lang="en-US" dirty="0" err="1">
                <a:solidFill>
                  <a:srgbClr val="040C28"/>
                </a:solidFill>
                <a:latin typeface="Google Sans"/>
              </a:rPr>
              <a:t>useEffect</a:t>
            </a:r>
            <a:endParaRPr lang="en-US" dirty="0">
              <a:solidFill>
                <a:srgbClr val="040C28"/>
              </a:solidFill>
              <a:latin typeface="Google Sans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40C28"/>
                </a:solidFill>
                <a:latin typeface="Google Sans"/>
              </a:rPr>
              <a:t>	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F59B2-4243-BEE3-EACA-9D34078FF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911" y="1515515"/>
            <a:ext cx="3187864" cy="22226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C7AC1E-194F-F9CB-E209-86F695535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453" y="4214553"/>
            <a:ext cx="5967752" cy="150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837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2E47E-2246-E9C0-36FE-7B28D2310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93095-725A-9CD5-DD8D-986E5AD58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https://react.dev/learn</a:t>
            </a:r>
          </a:p>
          <a:p>
            <a:r>
              <a:rPr lang="en-CA" dirty="0">
                <a:hlinkClick r:id="rId2"/>
              </a:rPr>
              <a:t>https://react.dev/learn/state-a-components-memory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79893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442C5-2DCE-C559-14F2-B82C509B3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Motivation - install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A492B-6884-5334-4A33-5DED12B8A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56" y="1690688"/>
            <a:ext cx="6201294" cy="480218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JS library for developing user interfaces, not MVC or MVT</a:t>
            </a:r>
          </a:p>
          <a:p>
            <a:r>
              <a:rPr lang="en-US" dirty="0"/>
              <a:t>For creating fast, dynamic pages</a:t>
            </a:r>
          </a:p>
          <a:p>
            <a:r>
              <a:rPr lang="en-US" dirty="0" err="1"/>
              <a:t>Jsx</a:t>
            </a:r>
            <a:r>
              <a:rPr lang="en-US" dirty="0"/>
              <a:t>, component based</a:t>
            </a:r>
          </a:p>
          <a:p>
            <a:r>
              <a:rPr lang="en-US" dirty="0">
                <a:hlinkClick r:id="rId2"/>
              </a:rPr>
              <a:t>Benefits</a:t>
            </a:r>
            <a:endParaRPr lang="en-US" dirty="0"/>
          </a:p>
          <a:p>
            <a:r>
              <a:rPr lang="en-US" dirty="0"/>
              <a:t>Install node.js and verify - </a:t>
            </a:r>
            <a:r>
              <a:rPr lang="en-US" dirty="0">
                <a:hlinkClick r:id="rId3"/>
              </a:rPr>
              <a:t>https://nodejs.org</a:t>
            </a:r>
            <a:r>
              <a:rPr lang="en-US" dirty="0"/>
              <a:t> </a:t>
            </a:r>
          </a:p>
          <a:p>
            <a:pPr lvl="1"/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platform for hosting and running web servers for React apps</a:t>
            </a:r>
          </a:p>
          <a:p>
            <a:r>
              <a:rPr lang="en-CA" dirty="0"/>
              <a:t>Go to VS Code - terminal</a:t>
            </a:r>
          </a:p>
          <a:p>
            <a:pPr lvl="1"/>
            <a:r>
              <a:rPr lang="en-CA" dirty="0" err="1"/>
              <a:t>npm</a:t>
            </a:r>
            <a:r>
              <a:rPr lang="en-CA" dirty="0"/>
              <a:t> install -g create-react-app</a:t>
            </a:r>
          </a:p>
          <a:p>
            <a:pPr lvl="1"/>
            <a:r>
              <a:rPr lang="en-US" dirty="0">
                <a:solidFill>
                  <a:srgbClr val="040C28"/>
                </a:solidFill>
                <a:latin typeface="Google Sans"/>
              </a:rPr>
              <a:t>Create your first app</a:t>
            </a:r>
          </a:p>
          <a:p>
            <a:pPr lvl="2"/>
            <a:r>
              <a:rPr lang="en-US" dirty="0" err="1">
                <a:solidFill>
                  <a:srgbClr val="040C28"/>
                </a:solidFill>
                <a:latin typeface="Google Sans"/>
              </a:rPr>
              <a:t>npx</a:t>
            </a:r>
            <a:r>
              <a:rPr lang="en-US" dirty="0">
                <a:solidFill>
                  <a:srgbClr val="040C28"/>
                </a:solidFill>
                <a:latin typeface="Google Sans"/>
              </a:rPr>
              <a:t> create-react-app my-app</a:t>
            </a:r>
          </a:p>
          <a:p>
            <a:r>
              <a:rPr lang="en-US" dirty="0">
                <a:solidFill>
                  <a:srgbClr val="040C28"/>
                </a:solidFill>
                <a:latin typeface="Google Sans"/>
              </a:rPr>
              <a:t>cd my-app</a:t>
            </a:r>
          </a:p>
          <a:p>
            <a:r>
              <a:rPr lang="en-US" dirty="0" err="1">
                <a:solidFill>
                  <a:srgbClr val="040C28"/>
                </a:solidFill>
                <a:latin typeface="Google Sans"/>
              </a:rPr>
              <a:t>npm</a:t>
            </a:r>
            <a:r>
              <a:rPr lang="en-US" dirty="0">
                <a:solidFill>
                  <a:srgbClr val="040C28"/>
                </a:solidFill>
                <a:latin typeface="Google Sans"/>
              </a:rPr>
              <a:t> start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B74C29-A600-3397-C620-FF1DAAE71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7169" y="1013665"/>
            <a:ext cx="3181350" cy="13255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6422BE-4150-8097-F147-619B0FDE62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8244" y="2555875"/>
            <a:ext cx="4845186" cy="21193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E42330-388D-B1B4-E68C-201784EDA3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8244" y="4891856"/>
            <a:ext cx="3799201" cy="145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590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B9319-46FF-517F-7959-2F7CF1596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start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38243-F1E7-9163-00CC-670FAAF94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17480" cy="4351338"/>
          </a:xfrm>
        </p:spPr>
        <p:txBody>
          <a:bodyPr/>
          <a:lstStyle/>
          <a:p>
            <a:r>
              <a:rPr lang="en-CA" dirty="0">
                <a:hlinkClick r:id="rId2"/>
              </a:rPr>
              <a:t>https://react.dev/learn</a:t>
            </a:r>
            <a:endParaRPr lang="en-CA" dirty="0"/>
          </a:p>
          <a:p>
            <a:r>
              <a:rPr lang="en-CA" dirty="0">
                <a:hlinkClick r:id="rId3"/>
              </a:rPr>
              <a:t>Class component vs functional component</a:t>
            </a:r>
            <a:endParaRPr lang="en-CA" dirty="0"/>
          </a:p>
          <a:p>
            <a:r>
              <a:rPr lang="en-CA" dirty="0" err="1"/>
              <a:t>jsx</a:t>
            </a:r>
            <a:endParaRPr lang="en-CA" dirty="0"/>
          </a:p>
          <a:p>
            <a:r>
              <a:rPr lang="en-CA" dirty="0"/>
              <a:t>Defining components </a:t>
            </a:r>
          </a:p>
          <a:p>
            <a:r>
              <a:rPr lang="en-CA" dirty="0"/>
              <a:t>Responding to events</a:t>
            </a:r>
          </a:p>
          <a:p>
            <a:r>
              <a:rPr lang="en-CA" dirty="0"/>
              <a:t>Using hooks</a:t>
            </a:r>
          </a:p>
          <a:p>
            <a:r>
              <a:rPr lang="en-CA" dirty="0"/>
              <a:t>Thinking in react!</a:t>
            </a:r>
          </a:p>
        </p:txBody>
      </p:sp>
    </p:spTree>
    <p:extLst>
      <p:ext uri="{BB962C8B-B14F-4D97-AF65-F5344CB8AC3E}">
        <p14:creationId xmlns:p14="http://schemas.microsoft.com/office/powerpoint/2010/main" val="3375811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33736-4407-76C0-B368-FFF5B14B6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vs Functional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965AD2-0604-6051-9E0B-09EDA55CA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9" y="1843419"/>
            <a:ext cx="5899453" cy="3956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026C52-BCF7-BA83-72C0-2F1C6E0D6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489" y="2121558"/>
            <a:ext cx="6045511" cy="356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86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EADDC-F1E7-3C42-BFDB-2D1865C0A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based components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E4312-26D4-3E54-33DD-A73EE25EE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34840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jsx</a:t>
            </a:r>
            <a:r>
              <a:rPr lang="en-US" dirty="0"/>
              <a:t> – unusual syntax</a:t>
            </a:r>
          </a:p>
          <a:p>
            <a:r>
              <a:rPr lang="en-US" dirty="0"/>
              <a:t>Review App.js – where everything happens initially</a:t>
            </a:r>
          </a:p>
          <a:p>
            <a:r>
              <a:rPr lang="en-US" dirty="0" err="1"/>
              <a:t>className</a:t>
            </a:r>
            <a:r>
              <a:rPr lang="en-US" dirty="0"/>
              <a:t>?</a:t>
            </a:r>
          </a:p>
          <a:p>
            <a:r>
              <a:rPr lang="en-US" dirty="0"/>
              <a:t>Change some text.</a:t>
            </a:r>
          </a:p>
          <a:p>
            <a:pPr lvl="1"/>
            <a:r>
              <a:rPr lang="en-US" dirty="0"/>
              <a:t>Compile on each save</a:t>
            </a:r>
          </a:p>
          <a:p>
            <a:r>
              <a:rPr lang="en-US" dirty="0"/>
              <a:t>Import</a:t>
            </a:r>
          </a:p>
          <a:p>
            <a:pPr lvl="1"/>
            <a:r>
              <a:rPr lang="en-US" dirty="0"/>
              <a:t>Logo , </a:t>
            </a:r>
            <a:r>
              <a:rPr lang="en-US" dirty="0" err="1"/>
              <a:t>css</a:t>
            </a:r>
            <a:r>
              <a:rPr lang="en-US" dirty="0"/>
              <a:t>. Change some </a:t>
            </a:r>
            <a:r>
              <a:rPr lang="en-US" dirty="0" err="1"/>
              <a:t>css</a:t>
            </a:r>
            <a:endParaRPr lang="en-US" dirty="0"/>
          </a:p>
          <a:p>
            <a:r>
              <a:rPr lang="en-US" dirty="0"/>
              <a:t>Index.js – where app gets rendered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5C53FB-4B88-ABDD-989A-6D767D5C6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183" y="129335"/>
            <a:ext cx="5308317" cy="30473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381446-9686-8E6B-6E83-1AEFE54A2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183" y="3272873"/>
            <a:ext cx="4801986" cy="334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919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8869E-5EC4-986B-8984-D7E844A34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component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E008C-8C5F-5482-3F84-9C1908736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53150" cy="4351338"/>
          </a:xfrm>
        </p:spPr>
        <p:txBody>
          <a:bodyPr/>
          <a:lstStyle/>
          <a:p>
            <a:r>
              <a:rPr lang="en-US" dirty="0"/>
              <a:t>Modular work. Do once use many times</a:t>
            </a:r>
          </a:p>
          <a:p>
            <a:r>
              <a:rPr lang="en-US" dirty="0"/>
              <a:t>Keep in a different file. Export, import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602352-643A-846C-AA48-1C4992E42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491" y="272801"/>
            <a:ext cx="3668998" cy="31056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D8CE91-B55C-9C8E-70D0-51DA58BE6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500" y="3801958"/>
            <a:ext cx="3683189" cy="293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529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F1BD0-B9B8-D24C-F86B-314C71FC7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Props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F6BF1-E6D0-2AAF-691B-198313104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24680" cy="4351338"/>
          </a:xfrm>
        </p:spPr>
        <p:txBody>
          <a:bodyPr/>
          <a:lstStyle/>
          <a:p>
            <a:r>
              <a:rPr lang="en-US" dirty="0" err="1"/>
              <a:t>this.props</a:t>
            </a:r>
            <a:endParaRPr lang="en-US" dirty="0"/>
          </a:p>
          <a:p>
            <a:r>
              <a:rPr lang="en-US" dirty="0" err="1"/>
              <a:t>onClick</a:t>
            </a:r>
            <a:r>
              <a:rPr lang="en-US" dirty="0"/>
              <a:t> example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951A77-D59D-0289-2A0D-0159B0D03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546" y="1853690"/>
            <a:ext cx="4692891" cy="13208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F34362-974B-0152-51C1-7EF1BF2B2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2546" y="3429000"/>
            <a:ext cx="2649924" cy="6248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80874A-E7D8-99DA-8FF0-04EEF9E19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6442" y="4528766"/>
            <a:ext cx="6985359" cy="210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04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89DDF-3550-4DEC-BAFA-D09680885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setState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2063D-7782-8A2F-7687-62E8A1B36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081424" cy="4351338"/>
          </a:xfrm>
        </p:spPr>
        <p:txBody>
          <a:bodyPr/>
          <a:lstStyle/>
          <a:p>
            <a:r>
              <a:rPr lang="en-US" dirty="0"/>
              <a:t>Keep global variable for modules</a:t>
            </a:r>
          </a:p>
          <a:p>
            <a:r>
              <a:rPr lang="en-US" dirty="0"/>
              <a:t>Like a dictionary, keep many variables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78FC5E-FB8B-C606-AA41-017CA8870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056" y="4644420"/>
            <a:ext cx="4502381" cy="10605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D76500-2CFE-88B4-2658-3D5E156F8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664" y="780790"/>
            <a:ext cx="6849336" cy="340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720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AB6B1-33B0-734C-132A-A9122AA56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if, loop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8A259-CB25-553E-9457-09025F7F0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63836" cy="4351338"/>
          </a:xfrm>
        </p:spPr>
        <p:txBody>
          <a:bodyPr/>
          <a:lstStyle/>
          <a:p>
            <a:r>
              <a:rPr lang="en-CA" dirty="0">
                <a:hlinkClick r:id="rId2"/>
              </a:rPr>
              <a:t>https://www.w3schools.com/react/react_conditional_rendering.asp</a:t>
            </a:r>
            <a:endParaRPr lang="en-CA" dirty="0"/>
          </a:p>
          <a:p>
            <a:r>
              <a:rPr lang="en-CA" dirty="0">
                <a:hlinkClick r:id="rId3"/>
              </a:rPr>
              <a:t>https://www.w3schools.com/react/react_lists.asp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C55DA3-92B5-7ADB-1AA8-C046DFAE8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5017" y="2031076"/>
            <a:ext cx="5158783" cy="9140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08743E-B0A2-8520-A96A-59FE3CE7FA87}"/>
              </a:ext>
            </a:extLst>
          </p:cNvPr>
          <p:cNvSpPr txBox="1"/>
          <p:nvPr/>
        </p:nvSpPr>
        <p:spPr>
          <a:xfrm>
            <a:off x="6741622" y="3890356"/>
            <a:ext cx="49710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clicks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&lt;span&gt;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Too many clicks </a:t>
            </a:r>
            <a:r>
              <a:rPr lang="en-US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&lt;/span&gt;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54077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17057</TotalTime>
  <Words>298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Google Sans</vt:lpstr>
      <vt:lpstr>Office Theme</vt:lpstr>
      <vt:lpstr>React</vt:lpstr>
      <vt:lpstr>Motivation - install</vt:lpstr>
      <vt:lpstr>Quick start</vt:lpstr>
      <vt:lpstr>Class vs Functional</vt:lpstr>
      <vt:lpstr>Class based components</vt:lpstr>
      <vt:lpstr>First component </vt:lpstr>
      <vt:lpstr>Component Props</vt:lpstr>
      <vt:lpstr>setState</vt:lpstr>
      <vt:lpstr>if, loop</vt:lpstr>
      <vt:lpstr>API request</vt:lpstr>
      <vt:lpstr>Functional components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Baris Ceyhan</dc:creator>
  <cp:lastModifiedBy>Baris Ceyhan</cp:lastModifiedBy>
  <cp:revision>9</cp:revision>
  <dcterms:created xsi:type="dcterms:W3CDTF">2022-11-24T15:01:23Z</dcterms:created>
  <dcterms:modified xsi:type="dcterms:W3CDTF">2023-12-14T19:16:36Z</dcterms:modified>
</cp:coreProperties>
</file>