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31" r:id="rId5"/>
    <p:sldId id="328" r:id="rId6"/>
    <p:sldId id="329" r:id="rId7"/>
    <p:sldId id="330" r:id="rId8"/>
    <p:sldId id="332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is Ceyhan" userId="d124725d-5506-4539-ae0b-d86d8ab22330" providerId="ADAL" clId="{0CA8CDA7-329F-4F6C-B315-6736E34B49EA}"/>
    <pc:docChg chg="undo custSel addSld delSld modSld">
      <pc:chgData name="Baris Ceyhan" userId="d124725d-5506-4539-ae0b-d86d8ab22330" providerId="ADAL" clId="{0CA8CDA7-329F-4F6C-B315-6736E34B49EA}" dt="2023-10-03T09:40:30.927" v="1384" actId="20577"/>
      <pc:docMkLst>
        <pc:docMk/>
      </pc:docMkLst>
      <pc:sldChg chg="modSp mod">
        <pc:chgData name="Baris Ceyhan" userId="d124725d-5506-4539-ae0b-d86d8ab22330" providerId="ADAL" clId="{0CA8CDA7-329F-4F6C-B315-6736E34B49EA}" dt="2023-10-03T09:40:30.927" v="1384" actId="20577"/>
        <pc:sldMkLst>
          <pc:docMk/>
          <pc:sldMk cId="2858074965" sldId="256"/>
        </pc:sldMkLst>
        <pc:spChg chg="mod">
          <ac:chgData name="Baris Ceyhan" userId="d124725d-5506-4539-ae0b-d86d8ab22330" providerId="ADAL" clId="{0CA8CDA7-329F-4F6C-B315-6736E34B49EA}" dt="2023-10-03T09:40:30.927" v="1384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modSp mod">
        <pc:chgData name="Baris Ceyhan" userId="d124725d-5506-4539-ae0b-d86d8ab22330" providerId="ADAL" clId="{0CA8CDA7-329F-4F6C-B315-6736E34B49EA}" dt="2023-09-28T17:24:44.832" v="213" actId="20577"/>
        <pc:sldMkLst>
          <pc:docMk/>
          <pc:sldMk cId="4090590701" sldId="326"/>
        </pc:sldMkLst>
        <pc:spChg chg="mod">
          <ac:chgData name="Baris Ceyhan" userId="d124725d-5506-4539-ae0b-d86d8ab22330" providerId="ADAL" clId="{0CA8CDA7-329F-4F6C-B315-6736E34B49EA}" dt="2023-09-28T17:24:44.832" v="213" actId="20577"/>
          <ac:spMkLst>
            <pc:docMk/>
            <pc:sldMk cId="4090590701" sldId="326"/>
            <ac:spMk id="3" creationId="{F7BA492B-6884-5334-4A33-5DED12B8AD91}"/>
          </ac:spMkLst>
        </pc:sp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489467323" sldId="327"/>
        </pc:sldMkLst>
      </pc:sldChg>
      <pc:sldChg chg="addSp modSp new mod">
        <pc:chgData name="Baris Ceyhan" userId="d124725d-5506-4539-ae0b-d86d8ab22330" providerId="ADAL" clId="{0CA8CDA7-329F-4F6C-B315-6736E34B49EA}" dt="2023-10-02T16:06:16.033" v="979" actId="20577"/>
        <pc:sldMkLst>
          <pc:docMk/>
          <pc:sldMk cId="2080812564" sldId="327"/>
        </pc:sldMkLst>
        <pc:spChg chg="mod">
          <ac:chgData name="Baris Ceyhan" userId="d124725d-5506-4539-ae0b-d86d8ab22330" providerId="ADAL" clId="{0CA8CDA7-329F-4F6C-B315-6736E34B49EA}" dt="2023-10-02T15:34:25.752" v="732" actId="20577"/>
          <ac:spMkLst>
            <pc:docMk/>
            <pc:sldMk cId="2080812564" sldId="327"/>
            <ac:spMk id="2" creationId="{543EF6F8-B875-94E0-EF1C-F2F97887DABA}"/>
          </ac:spMkLst>
        </pc:spChg>
        <pc:spChg chg="mod">
          <ac:chgData name="Baris Ceyhan" userId="d124725d-5506-4539-ae0b-d86d8ab22330" providerId="ADAL" clId="{0CA8CDA7-329F-4F6C-B315-6736E34B49EA}" dt="2023-10-02T16:06:16.033" v="979" actId="20577"/>
          <ac:spMkLst>
            <pc:docMk/>
            <pc:sldMk cId="2080812564" sldId="327"/>
            <ac:spMk id="3" creationId="{6AA18AEC-DF35-1A16-AF21-C6E9F8CFA426}"/>
          </ac:spMkLst>
        </pc:spChg>
        <pc:picChg chg="add mod">
          <ac:chgData name="Baris Ceyhan" userId="d124725d-5506-4539-ae0b-d86d8ab22330" providerId="ADAL" clId="{0CA8CDA7-329F-4F6C-B315-6736E34B49EA}" dt="2023-10-02T15:36:01.779" v="763" actId="1076"/>
          <ac:picMkLst>
            <pc:docMk/>
            <pc:sldMk cId="2080812564" sldId="327"/>
            <ac:picMk id="5" creationId="{25AD44A9-92D9-2D76-6EA5-A482D5C02A93}"/>
          </ac:picMkLst>
        </pc:picChg>
        <pc:picChg chg="add mod">
          <ac:chgData name="Baris Ceyhan" userId="d124725d-5506-4539-ae0b-d86d8ab22330" providerId="ADAL" clId="{0CA8CDA7-329F-4F6C-B315-6736E34B49EA}" dt="2023-10-02T15:36:12.187" v="769" actId="1076"/>
          <ac:picMkLst>
            <pc:docMk/>
            <pc:sldMk cId="2080812564" sldId="327"/>
            <ac:picMk id="6" creationId="{C3A1D8DE-4F1F-E265-82EE-AED24E274FB6}"/>
          </ac:picMkLst>
        </pc:picChg>
        <pc:picChg chg="add mod">
          <ac:chgData name="Baris Ceyhan" userId="d124725d-5506-4539-ae0b-d86d8ab22330" providerId="ADAL" clId="{0CA8CDA7-329F-4F6C-B315-6736E34B49EA}" dt="2023-10-02T15:36:03.030" v="764" actId="1076"/>
          <ac:picMkLst>
            <pc:docMk/>
            <pc:sldMk cId="2080812564" sldId="327"/>
            <ac:picMk id="7" creationId="{22F96A8F-7979-8743-A1D7-5C627D72AE4D}"/>
          </ac:picMkLst>
        </pc:picChg>
        <pc:picChg chg="add mod">
          <ac:chgData name="Baris Ceyhan" userId="d124725d-5506-4539-ae0b-d86d8ab22330" providerId="ADAL" clId="{0CA8CDA7-329F-4F6C-B315-6736E34B49EA}" dt="2023-10-02T15:36:04.242" v="765" actId="1076"/>
          <ac:picMkLst>
            <pc:docMk/>
            <pc:sldMk cId="2080812564" sldId="327"/>
            <ac:picMk id="9" creationId="{BE99441C-7098-3EDE-1B0F-870369D242DE}"/>
          </ac:picMkLst>
        </pc:picChg>
        <pc:picChg chg="add mod">
          <ac:chgData name="Baris Ceyhan" userId="d124725d-5506-4539-ae0b-d86d8ab22330" providerId="ADAL" clId="{0CA8CDA7-329F-4F6C-B315-6736E34B49EA}" dt="2023-10-02T15:36:05.400" v="766" actId="1076"/>
          <ac:picMkLst>
            <pc:docMk/>
            <pc:sldMk cId="2080812564" sldId="327"/>
            <ac:picMk id="11" creationId="{B563116C-AEFE-D2A6-D1B5-35CFB11A4BF0}"/>
          </ac:picMkLst>
        </pc:picChg>
        <pc:picChg chg="add mod">
          <ac:chgData name="Baris Ceyhan" userId="d124725d-5506-4539-ae0b-d86d8ab22330" providerId="ADAL" clId="{0CA8CDA7-329F-4F6C-B315-6736E34B49EA}" dt="2023-09-29T10:46:10.725" v="366" actId="14100"/>
          <ac:picMkLst>
            <pc:docMk/>
            <pc:sldMk cId="2080812564" sldId="327"/>
            <ac:picMk id="13" creationId="{A7555BC6-E18B-6420-4DB7-87DD0A8E68EF}"/>
          </ac:picMkLst>
        </pc:pic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208631796" sldId="328"/>
        </pc:sldMkLst>
      </pc:sldChg>
      <pc:sldChg chg="addSp delSp modSp new mod">
        <pc:chgData name="Baris Ceyhan" userId="d124725d-5506-4539-ae0b-d86d8ab22330" providerId="ADAL" clId="{0CA8CDA7-329F-4F6C-B315-6736E34B49EA}" dt="2023-10-02T15:22:06.485" v="492" actId="1076"/>
        <pc:sldMkLst>
          <pc:docMk/>
          <pc:sldMk cId="1943173336" sldId="328"/>
        </pc:sldMkLst>
        <pc:spChg chg="mod">
          <ac:chgData name="Baris Ceyhan" userId="d124725d-5506-4539-ae0b-d86d8ab22330" providerId="ADAL" clId="{0CA8CDA7-329F-4F6C-B315-6736E34B49EA}" dt="2023-10-02T15:21:41.416" v="484" actId="5793"/>
          <ac:spMkLst>
            <pc:docMk/>
            <pc:sldMk cId="1943173336" sldId="328"/>
            <ac:spMk id="2" creationId="{62C463FA-4567-CACA-9801-0941EBD2CFA2}"/>
          </ac:spMkLst>
        </pc:spChg>
        <pc:spChg chg="del mod">
          <ac:chgData name="Baris Ceyhan" userId="d124725d-5506-4539-ae0b-d86d8ab22330" providerId="ADAL" clId="{0CA8CDA7-329F-4F6C-B315-6736E34B49EA}" dt="2023-09-29T11:36:41.662" v="444" actId="478"/>
          <ac:spMkLst>
            <pc:docMk/>
            <pc:sldMk cId="1943173336" sldId="328"/>
            <ac:spMk id="3" creationId="{6B18CB15-4A90-5388-D6D5-E12CB17A2143}"/>
          </ac:spMkLst>
        </pc:spChg>
        <pc:picChg chg="add mod">
          <ac:chgData name="Baris Ceyhan" userId="d124725d-5506-4539-ae0b-d86d8ab22330" providerId="ADAL" clId="{0CA8CDA7-329F-4F6C-B315-6736E34B49EA}" dt="2023-10-02T15:22:06.485" v="492" actId="1076"/>
          <ac:picMkLst>
            <pc:docMk/>
            <pc:sldMk cId="1943173336" sldId="328"/>
            <ac:picMk id="4" creationId="{568AF180-2F98-9BDB-906C-A9DE49622368}"/>
          </ac:picMkLst>
        </pc:picChg>
        <pc:picChg chg="add mod">
          <ac:chgData name="Baris Ceyhan" userId="d124725d-5506-4539-ae0b-d86d8ab22330" providerId="ADAL" clId="{0CA8CDA7-329F-4F6C-B315-6736E34B49EA}" dt="2023-09-29T11:36:35.629" v="440" actId="1076"/>
          <ac:picMkLst>
            <pc:docMk/>
            <pc:sldMk cId="1943173336" sldId="328"/>
            <ac:picMk id="5" creationId="{B02A1E6D-899F-199E-1ABE-9E73AC9FC5C3}"/>
          </ac:picMkLst>
        </pc:picChg>
        <pc:picChg chg="add mod">
          <ac:chgData name="Baris Ceyhan" userId="d124725d-5506-4539-ae0b-d86d8ab22330" providerId="ADAL" clId="{0CA8CDA7-329F-4F6C-B315-6736E34B49EA}" dt="2023-09-29T11:36:39.308" v="443" actId="14100"/>
          <ac:picMkLst>
            <pc:docMk/>
            <pc:sldMk cId="1943173336" sldId="328"/>
            <ac:picMk id="7" creationId="{9CC30179-CB55-2F9E-BC45-335087F717E2}"/>
          </ac:picMkLst>
        </pc:pic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3043021211" sldId="329"/>
        </pc:sldMkLst>
      </pc:sldChg>
      <pc:sldChg chg="addSp delSp modSp new mod">
        <pc:chgData name="Baris Ceyhan" userId="d124725d-5506-4539-ae0b-d86d8ab22330" providerId="ADAL" clId="{0CA8CDA7-329F-4F6C-B315-6736E34B49EA}" dt="2023-10-02T15:33:02.563" v="717" actId="5793"/>
        <pc:sldMkLst>
          <pc:docMk/>
          <pc:sldMk cId="3732707244" sldId="329"/>
        </pc:sldMkLst>
        <pc:spChg chg="mod">
          <ac:chgData name="Baris Ceyhan" userId="d124725d-5506-4539-ae0b-d86d8ab22330" providerId="ADAL" clId="{0CA8CDA7-329F-4F6C-B315-6736E34B49EA}" dt="2023-10-02T15:28:47.223" v="633" actId="20577"/>
          <ac:spMkLst>
            <pc:docMk/>
            <pc:sldMk cId="3732707244" sldId="329"/>
            <ac:spMk id="2" creationId="{E96F420B-6400-64A9-735C-76162117EA41}"/>
          </ac:spMkLst>
        </pc:spChg>
        <pc:spChg chg="add del mod">
          <ac:chgData name="Baris Ceyhan" userId="d124725d-5506-4539-ae0b-d86d8ab22330" providerId="ADAL" clId="{0CA8CDA7-329F-4F6C-B315-6736E34B49EA}" dt="2023-10-02T15:33:02.563" v="717" actId="5793"/>
          <ac:spMkLst>
            <pc:docMk/>
            <pc:sldMk cId="3732707244" sldId="329"/>
            <ac:spMk id="3" creationId="{2B0C4775-4CD8-A5C6-BBA2-0AFA4893AB4C}"/>
          </ac:spMkLst>
        </pc:spChg>
        <pc:picChg chg="add del mod">
          <ac:chgData name="Baris Ceyhan" userId="d124725d-5506-4539-ae0b-d86d8ab22330" providerId="ADAL" clId="{0CA8CDA7-329F-4F6C-B315-6736E34B49EA}" dt="2023-10-02T15:25:06.605" v="531" actId="22"/>
          <ac:picMkLst>
            <pc:docMk/>
            <pc:sldMk cId="3732707244" sldId="329"/>
            <ac:picMk id="5" creationId="{32696D0B-32D0-A18F-9071-11E589A86039}"/>
          </ac:picMkLst>
        </pc:picChg>
        <pc:picChg chg="add mod">
          <ac:chgData name="Baris Ceyhan" userId="d124725d-5506-4539-ae0b-d86d8ab22330" providerId="ADAL" clId="{0CA8CDA7-329F-4F6C-B315-6736E34B49EA}" dt="2023-10-02T15:29:27.804" v="636" actId="1076"/>
          <ac:picMkLst>
            <pc:docMk/>
            <pc:sldMk cId="3732707244" sldId="329"/>
            <ac:picMk id="7" creationId="{A40F4344-DBEF-2D5C-5A24-0F995367DA0D}"/>
          </ac:picMkLst>
        </pc:picChg>
        <pc:picChg chg="add mod">
          <ac:chgData name="Baris Ceyhan" userId="d124725d-5506-4539-ae0b-d86d8ab22330" providerId="ADAL" clId="{0CA8CDA7-329F-4F6C-B315-6736E34B49EA}" dt="2023-10-02T15:29:30.749" v="638" actId="1076"/>
          <ac:picMkLst>
            <pc:docMk/>
            <pc:sldMk cId="3732707244" sldId="329"/>
            <ac:picMk id="9" creationId="{280D70B4-E891-B2CD-7C31-99251A6E898B}"/>
          </ac:picMkLst>
        </pc:picChg>
        <pc:picChg chg="add mod">
          <ac:chgData name="Baris Ceyhan" userId="d124725d-5506-4539-ae0b-d86d8ab22330" providerId="ADAL" clId="{0CA8CDA7-329F-4F6C-B315-6736E34B49EA}" dt="2023-10-02T15:29:34.039" v="640" actId="14100"/>
          <ac:picMkLst>
            <pc:docMk/>
            <pc:sldMk cId="3732707244" sldId="329"/>
            <ac:picMk id="11" creationId="{1A6511BB-571D-21AA-ADB1-3D4162AABE5D}"/>
          </ac:picMkLst>
        </pc:pic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105321054" sldId="330"/>
        </pc:sldMkLst>
      </pc:sldChg>
      <pc:sldChg chg="addSp modSp new mod">
        <pc:chgData name="Baris Ceyhan" userId="d124725d-5506-4539-ae0b-d86d8ab22330" providerId="ADAL" clId="{0CA8CDA7-329F-4F6C-B315-6736E34B49EA}" dt="2023-10-02T16:14:15.079" v="1166" actId="5793"/>
        <pc:sldMkLst>
          <pc:docMk/>
          <pc:sldMk cId="1885164659" sldId="330"/>
        </pc:sldMkLst>
        <pc:spChg chg="mod">
          <ac:chgData name="Baris Ceyhan" userId="d124725d-5506-4539-ae0b-d86d8ab22330" providerId="ADAL" clId="{0CA8CDA7-329F-4F6C-B315-6736E34B49EA}" dt="2023-10-02T16:09:28.471" v="996" actId="20577"/>
          <ac:spMkLst>
            <pc:docMk/>
            <pc:sldMk cId="1885164659" sldId="330"/>
            <ac:spMk id="2" creationId="{AA9066F7-DD1B-3AB7-AB87-7083E1DD715C}"/>
          </ac:spMkLst>
        </pc:spChg>
        <pc:spChg chg="mod">
          <ac:chgData name="Baris Ceyhan" userId="d124725d-5506-4539-ae0b-d86d8ab22330" providerId="ADAL" clId="{0CA8CDA7-329F-4F6C-B315-6736E34B49EA}" dt="2023-10-02T16:14:15.079" v="1166" actId="5793"/>
          <ac:spMkLst>
            <pc:docMk/>
            <pc:sldMk cId="1885164659" sldId="330"/>
            <ac:spMk id="3" creationId="{5D9C5B13-A39F-7F15-71DE-F6837016A4F5}"/>
          </ac:spMkLst>
        </pc:spChg>
        <pc:picChg chg="add mod">
          <ac:chgData name="Baris Ceyhan" userId="d124725d-5506-4539-ae0b-d86d8ab22330" providerId="ADAL" clId="{0CA8CDA7-329F-4F6C-B315-6736E34B49EA}" dt="2023-10-02T16:10:11.619" v="1000" actId="14100"/>
          <ac:picMkLst>
            <pc:docMk/>
            <pc:sldMk cId="1885164659" sldId="330"/>
            <ac:picMk id="5" creationId="{F931D92E-3FA5-E848-DE61-C51F9A4E5877}"/>
          </ac:picMkLst>
        </pc:picChg>
        <pc:picChg chg="add mod">
          <ac:chgData name="Baris Ceyhan" userId="d124725d-5506-4539-ae0b-d86d8ab22330" providerId="ADAL" clId="{0CA8CDA7-329F-4F6C-B315-6736E34B49EA}" dt="2023-10-02T16:11:51.932" v="1065" actId="14100"/>
          <ac:picMkLst>
            <pc:docMk/>
            <pc:sldMk cId="1885164659" sldId="330"/>
            <ac:picMk id="7" creationId="{7AE8D957-E4A1-F1F5-F0A5-FB8544CEACE0}"/>
          </ac:picMkLst>
        </pc:picChg>
        <pc:picChg chg="add mod">
          <ac:chgData name="Baris Ceyhan" userId="d124725d-5506-4539-ae0b-d86d8ab22330" providerId="ADAL" clId="{0CA8CDA7-329F-4F6C-B315-6736E34B49EA}" dt="2023-10-02T16:12:24.564" v="1068" actId="14100"/>
          <ac:picMkLst>
            <pc:docMk/>
            <pc:sldMk cId="1885164659" sldId="330"/>
            <ac:picMk id="9" creationId="{70A68A31-276A-1922-4257-5308C0957B23}"/>
          </ac:picMkLst>
        </pc:pic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089356358" sldId="331"/>
        </pc:sldMkLst>
      </pc:sldChg>
      <pc:sldChg chg="addSp modSp new mod">
        <pc:chgData name="Baris Ceyhan" userId="d124725d-5506-4539-ae0b-d86d8ab22330" providerId="ADAL" clId="{0CA8CDA7-329F-4F6C-B315-6736E34B49EA}" dt="2023-10-02T16:04:37.479" v="972" actId="20577"/>
        <pc:sldMkLst>
          <pc:docMk/>
          <pc:sldMk cId="1581830905" sldId="331"/>
        </pc:sldMkLst>
        <pc:spChg chg="mod">
          <ac:chgData name="Baris Ceyhan" userId="d124725d-5506-4539-ae0b-d86d8ab22330" providerId="ADAL" clId="{0CA8CDA7-329F-4F6C-B315-6736E34B49EA}" dt="2023-10-02T15:41:51.806" v="904" actId="20577"/>
          <ac:spMkLst>
            <pc:docMk/>
            <pc:sldMk cId="1581830905" sldId="331"/>
            <ac:spMk id="2" creationId="{190B9BEE-2CEE-1EC3-ABB3-8B5FB9B0B258}"/>
          </ac:spMkLst>
        </pc:spChg>
        <pc:spChg chg="mod">
          <ac:chgData name="Baris Ceyhan" userId="d124725d-5506-4539-ae0b-d86d8ab22330" providerId="ADAL" clId="{0CA8CDA7-329F-4F6C-B315-6736E34B49EA}" dt="2023-10-02T16:04:37.479" v="972" actId="20577"/>
          <ac:spMkLst>
            <pc:docMk/>
            <pc:sldMk cId="1581830905" sldId="331"/>
            <ac:spMk id="3" creationId="{DD049000-071E-5931-6A8C-9918F8912B2A}"/>
          </ac:spMkLst>
        </pc:spChg>
        <pc:picChg chg="add mod">
          <ac:chgData name="Baris Ceyhan" userId="d124725d-5506-4539-ae0b-d86d8ab22330" providerId="ADAL" clId="{0CA8CDA7-329F-4F6C-B315-6736E34B49EA}" dt="2023-10-02T16:03:40.270" v="933" actId="1076"/>
          <ac:picMkLst>
            <pc:docMk/>
            <pc:sldMk cId="1581830905" sldId="331"/>
            <ac:picMk id="5" creationId="{30957810-A436-B957-04B6-BD3236063DDA}"/>
          </ac:picMkLst>
        </pc:picChg>
        <pc:picChg chg="add mod">
          <ac:chgData name="Baris Ceyhan" userId="d124725d-5506-4539-ae0b-d86d8ab22330" providerId="ADAL" clId="{0CA8CDA7-329F-4F6C-B315-6736E34B49EA}" dt="2023-10-02T16:03:44.266" v="935" actId="14100"/>
          <ac:picMkLst>
            <pc:docMk/>
            <pc:sldMk cId="1581830905" sldId="331"/>
            <ac:picMk id="7" creationId="{CA2EACA1-D80C-4A2F-9D4B-BBB05C21E279}"/>
          </ac:picMkLst>
        </pc:picChg>
        <pc:picChg chg="add mod">
          <ac:chgData name="Baris Ceyhan" userId="d124725d-5506-4539-ae0b-d86d8ab22330" providerId="ADAL" clId="{0CA8CDA7-329F-4F6C-B315-6736E34B49EA}" dt="2023-10-02T16:03:36.643" v="931" actId="14100"/>
          <ac:picMkLst>
            <pc:docMk/>
            <pc:sldMk cId="1581830905" sldId="331"/>
            <ac:picMk id="9" creationId="{4C4F9F63-ACB6-A124-6514-150EE96C6E48}"/>
          </ac:picMkLst>
        </pc:picChg>
        <pc:picChg chg="add mod">
          <ac:chgData name="Baris Ceyhan" userId="d124725d-5506-4539-ae0b-d86d8ab22330" providerId="ADAL" clId="{0CA8CDA7-329F-4F6C-B315-6736E34B49EA}" dt="2023-10-02T16:04:30.473" v="957" actId="1076"/>
          <ac:picMkLst>
            <pc:docMk/>
            <pc:sldMk cId="1581830905" sldId="331"/>
            <ac:picMk id="11" creationId="{3DB3FCF3-2278-2135-001A-418B3F04E2C3}"/>
          </ac:picMkLst>
        </pc:picChg>
      </pc:sldChg>
      <pc:sldChg chg="addSp modSp new mod">
        <pc:chgData name="Baris Ceyhan" userId="d124725d-5506-4539-ae0b-d86d8ab22330" providerId="ADAL" clId="{0CA8CDA7-329F-4F6C-B315-6736E34B49EA}" dt="2023-10-02T16:42:55.476" v="1282" actId="20577"/>
        <pc:sldMkLst>
          <pc:docMk/>
          <pc:sldMk cId="1282083110" sldId="332"/>
        </pc:sldMkLst>
        <pc:spChg chg="mod">
          <ac:chgData name="Baris Ceyhan" userId="d124725d-5506-4539-ae0b-d86d8ab22330" providerId="ADAL" clId="{0CA8CDA7-329F-4F6C-B315-6736E34B49EA}" dt="2023-10-02T16:15:58.385" v="1212" actId="20577"/>
          <ac:spMkLst>
            <pc:docMk/>
            <pc:sldMk cId="1282083110" sldId="332"/>
            <ac:spMk id="2" creationId="{4CE6A633-277F-F382-E07A-2802DB816AA5}"/>
          </ac:spMkLst>
        </pc:spChg>
        <pc:spChg chg="mod">
          <ac:chgData name="Baris Ceyhan" userId="d124725d-5506-4539-ae0b-d86d8ab22330" providerId="ADAL" clId="{0CA8CDA7-329F-4F6C-B315-6736E34B49EA}" dt="2023-10-02T16:42:55.476" v="1282" actId="20577"/>
          <ac:spMkLst>
            <pc:docMk/>
            <pc:sldMk cId="1282083110" sldId="332"/>
            <ac:spMk id="3" creationId="{32E60FE1-380C-E186-CE0C-B844319DF242}"/>
          </ac:spMkLst>
        </pc:spChg>
        <pc:picChg chg="add mod">
          <ac:chgData name="Baris Ceyhan" userId="d124725d-5506-4539-ae0b-d86d8ab22330" providerId="ADAL" clId="{0CA8CDA7-329F-4F6C-B315-6736E34B49EA}" dt="2023-10-02T16:15:25.725" v="1194" actId="14100"/>
          <ac:picMkLst>
            <pc:docMk/>
            <pc:sldMk cId="1282083110" sldId="332"/>
            <ac:picMk id="5" creationId="{4E3CE294-5601-EFAF-3D60-5946D34E3FC8}"/>
          </ac:picMkLst>
        </pc:picChg>
        <pc:picChg chg="add mod">
          <ac:chgData name="Baris Ceyhan" userId="d124725d-5506-4539-ae0b-d86d8ab22330" providerId="ADAL" clId="{0CA8CDA7-329F-4F6C-B315-6736E34B49EA}" dt="2023-10-02T16:17:24.269" v="1227" actId="14100"/>
          <ac:picMkLst>
            <pc:docMk/>
            <pc:sldMk cId="1282083110" sldId="332"/>
            <ac:picMk id="7" creationId="{7E21C50B-3CFE-A9DE-908C-5E10E9E0AAE2}"/>
          </ac:picMkLst>
        </pc:picChg>
        <pc:picChg chg="add mod">
          <ac:chgData name="Baris Ceyhan" userId="d124725d-5506-4539-ae0b-d86d8ab22330" providerId="ADAL" clId="{0CA8CDA7-329F-4F6C-B315-6736E34B49EA}" dt="2023-10-02T16:20:54.158" v="1229" actId="1076"/>
          <ac:picMkLst>
            <pc:docMk/>
            <pc:sldMk cId="1282083110" sldId="332"/>
            <ac:picMk id="9" creationId="{884D0670-8D54-DCBF-D141-A16F1DC91C2C}"/>
          </ac:picMkLst>
        </pc:picChg>
        <pc:picChg chg="add mod">
          <ac:chgData name="Baris Ceyhan" userId="d124725d-5506-4539-ae0b-d86d8ab22330" providerId="ADAL" clId="{0CA8CDA7-329F-4F6C-B315-6736E34B49EA}" dt="2023-10-02T16:21:29.361" v="1231" actId="1076"/>
          <ac:picMkLst>
            <pc:docMk/>
            <pc:sldMk cId="1282083110" sldId="332"/>
            <ac:picMk id="11" creationId="{BA09983D-AE8B-63AF-ACAD-3359BA5161DA}"/>
          </ac:picMkLst>
        </pc:picChg>
        <pc:picChg chg="add mod">
          <ac:chgData name="Baris Ceyhan" userId="d124725d-5506-4539-ae0b-d86d8ab22330" providerId="ADAL" clId="{0CA8CDA7-329F-4F6C-B315-6736E34B49EA}" dt="2023-10-02T16:42:43.423" v="1252" actId="14100"/>
          <ac:picMkLst>
            <pc:docMk/>
            <pc:sldMk cId="1282083110" sldId="332"/>
            <ac:picMk id="13" creationId="{11AB5900-E4F2-A547-26BB-8B219127ADD2}"/>
          </ac:picMkLst>
        </pc:pic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2688278856" sldId="332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632653253" sldId="333"/>
        </pc:sldMkLst>
      </pc:sldChg>
      <pc:sldChg chg="addSp modSp new mod">
        <pc:chgData name="Baris Ceyhan" userId="d124725d-5506-4539-ae0b-d86d8ab22330" providerId="ADAL" clId="{0CA8CDA7-329F-4F6C-B315-6736E34B49EA}" dt="2023-10-02T16:47:38.294" v="1378" actId="14100"/>
        <pc:sldMkLst>
          <pc:docMk/>
          <pc:sldMk cId="1798209244" sldId="333"/>
        </pc:sldMkLst>
        <pc:spChg chg="mod">
          <ac:chgData name="Baris Ceyhan" userId="d124725d-5506-4539-ae0b-d86d8ab22330" providerId="ADAL" clId="{0CA8CDA7-329F-4F6C-B315-6736E34B49EA}" dt="2023-10-02T16:45:31.289" v="1314" actId="20577"/>
          <ac:spMkLst>
            <pc:docMk/>
            <pc:sldMk cId="1798209244" sldId="333"/>
            <ac:spMk id="2" creationId="{6CA870AE-F2A1-EBD7-00E4-0857CA223963}"/>
          </ac:spMkLst>
        </pc:spChg>
        <pc:spChg chg="mod">
          <ac:chgData name="Baris Ceyhan" userId="d124725d-5506-4539-ae0b-d86d8ab22330" providerId="ADAL" clId="{0CA8CDA7-329F-4F6C-B315-6736E34B49EA}" dt="2023-10-02T16:47:22.595" v="1374" actId="20577"/>
          <ac:spMkLst>
            <pc:docMk/>
            <pc:sldMk cId="1798209244" sldId="333"/>
            <ac:spMk id="3" creationId="{413366BE-FFD4-836E-5FA2-F4C2FA05F7B2}"/>
          </ac:spMkLst>
        </pc:spChg>
        <pc:picChg chg="add mod">
          <ac:chgData name="Baris Ceyhan" userId="d124725d-5506-4539-ae0b-d86d8ab22330" providerId="ADAL" clId="{0CA8CDA7-329F-4F6C-B315-6736E34B49EA}" dt="2023-10-02T16:47:38.294" v="1378" actId="14100"/>
          <ac:picMkLst>
            <pc:docMk/>
            <pc:sldMk cId="1798209244" sldId="333"/>
            <ac:picMk id="5" creationId="{502E4476-699C-0ED5-4050-C357E4AD7AD8}"/>
          </ac:picMkLst>
        </pc:picChg>
        <pc:picChg chg="add mod">
          <ac:chgData name="Baris Ceyhan" userId="d124725d-5506-4539-ae0b-d86d8ab22330" providerId="ADAL" clId="{0CA8CDA7-329F-4F6C-B315-6736E34B49EA}" dt="2023-10-02T16:47:35.711" v="1377" actId="14100"/>
          <ac:picMkLst>
            <pc:docMk/>
            <pc:sldMk cId="1798209244" sldId="333"/>
            <ac:picMk id="7" creationId="{C599879A-B921-6C29-9F9B-5512EF0F03CD}"/>
          </ac:picMkLst>
        </pc:picChg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4102250431" sldId="334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2815435284" sldId="335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523927196" sldId="336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380600847" sldId="337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2102039644" sldId="338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411711539" sldId="339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944760939" sldId="340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253837029" sldId="341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116773239" sldId="342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32939111" sldId="343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2211865827" sldId="344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1159386261" sldId="345"/>
        </pc:sldMkLst>
      </pc:sldChg>
      <pc:sldChg chg="del">
        <pc:chgData name="Baris Ceyhan" userId="d124725d-5506-4539-ae0b-d86d8ab22330" providerId="ADAL" clId="{0CA8CDA7-329F-4F6C-B315-6736E34B49EA}" dt="2023-09-28T17:10:02.376" v="9" actId="47"/>
        <pc:sldMkLst>
          <pc:docMk/>
          <pc:sldMk cId="3029945950" sldId="346"/>
        </pc:sldMkLst>
      </pc:sldChg>
    </pc:docChg>
  </pc:docChgLst>
  <pc:docChgLst>
    <pc:chgData name="Baris Ceyhan" userId="d124725d-5506-4539-ae0b-d86d8ab22330" providerId="ADAL" clId="{BC558A20-D78F-4AB3-8CF6-73110F16CC10}"/>
    <pc:docChg chg="undo custSel modSld">
      <pc:chgData name="Baris Ceyhan" userId="d124725d-5506-4539-ae0b-d86d8ab22330" providerId="ADAL" clId="{BC558A20-D78F-4AB3-8CF6-73110F16CC10}" dt="2023-11-10T11:41:46.247" v="52" actId="14100"/>
      <pc:docMkLst>
        <pc:docMk/>
      </pc:docMkLst>
      <pc:sldChg chg="modSp mod">
        <pc:chgData name="Baris Ceyhan" userId="d124725d-5506-4539-ae0b-d86d8ab22330" providerId="ADAL" clId="{BC558A20-D78F-4AB3-8CF6-73110F16CC10}" dt="2023-11-09T16:11:27.727" v="8" actId="20577"/>
        <pc:sldMkLst>
          <pc:docMk/>
          <pc:sldMk cId="2858074965" sldId="256"/>
        </pc:sldMkLst>
        <pc:spChg chg="mod">
          <ac:chgData name="Baris Ceyhan" userId="d124725d-5506-4539-ae0b-d86d8ab22330" providerId="ADAL" clId="{BC558A20-D78F-4AB3-8CF6-73110F16CC10}" dt="2023-11-09T16:11:27.727" v="8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modSp mod">
        <pc:chgData name="Baris Ceyhan" userId="d124725d-5506-4539-ae0b-d86d8ab22330" providerId="ADAL" clId="{BC558A20-D78F-4AB3-8CF6-73110F16CC10}" dt="2023-11-10T11:35:47.399" v="39" actId="1076"/>
        <pc:sldMkLst>
          <pc:docMk/>
          <pc:sldMk cId="3732707244" sldId="329"/>
        </pc:sldMkLst>
        <pc:picChg chg="mod">
          <ac:chgData name="Baris Ceyhan" userId="d124725d-5506-4539-ae0b-d86d8ab22330" providerId="ADAL" clId="{BC558A20-D78F-4AB3-8CF6-73110F16CC10}" dt="2023-11-10T11:35:47.399" v="39" actId="1076"/>
          <ac:picMkLst>
            <pc:docMk/>
            <pc:sldMk cId="3732707244" sldId="329"/>
            <ac:picMk id="7" creationId="{A40F4344-DBEF-2D5C-5A24-0F995367DA0D}"/>
          </ac:picMkLst>
        </pc:picChg>
        <pc:picChg chg="mod">
          <ac:chgData name="Baris Ceyhan" userId="d124725d-5506-4539-ae0b-d86d8ab22330" providerId="ADAL" clId="{BC558A20-D78F-4AB3-8CF6-73110F16CC10}" dt="2023-11-10T11:35:40.781" v="36" actId="14100"/>
          <ac:picMkLst>
            <pc:docMk/>
            <pc:sldMk cId="3732707244" sldId="329"/>
            <ac:picMk id="9" creationId="{280D70B4-E891-B2CD-7C31-99251A6E898B}"/>
          </ac:picMkLst>
        </pc:picChg>
        <pc:picChg chg="mod">
          <ac:chgData name="Baris Ceyhan" userId="d124725d-5506-4539-ae0b-d86d8ab22330" providerId="ADAL" clId="{BC558A20-D78F-4AB3-8CF6-73110F16CC10}" dt="2023-11-10T11:35:43.348" v="38" actId="1076"/>
          <ac:picMkLst>
            <pc:docMk/>
            <pc:sldMk cId="3732707244" sldId="329"/>
            <ac:picMk id="11" creationId="{1A6511BB-571D-21AA-ADB1-3D4162AABE5D}"/>
          </ac:picMkLst>
        </pc:picChg>
      </pc:sldChg>
      <pc:sldChg chg="modSp mod">
        <pc:chgData name="Baris Ceyhan" userId="d124725d-5506-4539-ae0b-d86d8ab22330" providerId="ADAL" clId="{BC558A20-D78F-4AB3-8CF6-73110F16CC10}" dt="2023-11-10T11:38:43.018" v="44" actId="1076"/>
        <pc:sldMkLst>
          <pc:docMk/>
          <pc:sldMk cId="1885164659" sldId="330"/>
        </pc:sldMkLst>
        <pc:picChg chg="mod">
          <ac:chgData name="Baris Ceyhan" userId="d124725d-5506-4539-ae0b-d86d8ab22330" providerId="ADAL" clId="{BC558A20-D78F-4AB3-8CF6-73110F16CC10}" dt="2023-11-10T11:38:43.018" v="44" actId="1076"/>
          <ac:picMkLst>
            <pc:docMk/>
            <pc:sldMk cId="1885164659" sldId="330"/>
            <ac:picMk id="7" creationId="{7AE8D957-E4A1-F1F5-F0A5-FB8544CEACE0}"/>
          </ac:picMkLst>
        </pc:picChg>
        <pc:picChg chg="mod">
          <ac:chgData name="Baris Ceyhan" userId="d124725d-5506-4539-ae0b-d86d8ab22330" providerId="ADAL" clId="{BC558A20-D78F-4AB3-8CF6-73110F16CC10}" dt="2023-11-10T11:38:42.177" v="43" actId="14100"/>
          <ac:picMkLst>
            <pc:docMk/>
            <pc:sldMk cId="1885164659" sldId="330"/>
            <ac:picMk id="9" creationId="{70A68A31-276A-1922-4257-5308C0957B23}"/>
          </ac:picMkLst>
        </pc:picChg>
      </pc:sldChg>
      <pc:sldChg chg="modSp mod">
        <pc:chgData name="Baris Ceyhan" userId="d124725d-5506-4539-ae0b-d86d8ab22330" providerId="ADAL" clId="{BC558A20-D78F-4AB3-8CF6-73110F16CC10}" dt="2023-11-10T11:24:51.459" v="24" actId="1076"/>
        <pc:sldMkLst>
          <pc:docMk/>
          <pc:sldMk cId="1581830905" sldId="331"/>
        </pc:sldMkLst>
        <pc:picChg chg="mod">
          <ac:chgData name="Baris Ceyhan" userId="d124725d-5506-4539-ae0b-d86d8ab22330" providerId="ADAL" clId="{BC558A20-D78F-4AB3-8CF6-73110F16CC10}" dt="2023-11-10T11:17:02.499" v="11" actId="1076"/>
          <ac:picMkLst>
            <pc:docMk/>
            <pc:sldMk cId="1581830905" sldId="331"/>
            <ac:picMk id="5" creationId="{30957810-A436-B957-04B6-BD3236063DDA}"/>
          </ac:picMkLst>
        </pc:picChg>
        <pc:picChg chg="mod">
          <ac:chgData name="Baris Ceyhan" userId="d124725d-5506-4539-ae0b-d86d8ab22330" providerId="ADAL" clId="{BC558A20-D78F-4AB3-8CF6-73110F16CC10}" dt="2023-11-10T11:18:14.222" v="18" actId="1076"/>
          <ac:picMkLst>
            <pc:docMk/>
            <pc:sldMk cId="1581830905" sldId="331"/>
            <ac:picMk id="7" creationId="{CA2EACA1-D80C-4A2F-9D4B-BBB05C21E279}"/>
          </ac:picMkLst>
        </pc:picChg>
        <pc:picChg chg="mod">
          <ac:chgData name="Baris Ceyhan" userId="d124725d-5506-4539-ae0b-d86d8ab22330" providerId="ADAL" clId="{BC558A20-D78F-4AB3-8CF6-73110F16CC10}" dt="2023-11-10T11:24:51.459" v="24" actId="1076"/>
          <ac:picMkLst>
            <pc:docMk/>
            <pc:sldMk cId="1581830905" sldId="331"/>
            <ac:picMk id="9" creationId="{4C4F9F63-ACB6-A124-6514-150EE96C6E48}"/>
          </ac:picMkLst>
        </pc:picChg>
        <pc:picChg chg="mod">
          <ac:chgData name="Baris Ceyhan" userId="d124725d-5506-4539-ae0b-d86d8ab22330" providerId="ADAL" clId="{BC558A20-D78F-4AB3-8CF6-73110F16CC10}" dt="2023-11-10T11:18:19.095" v="20" actId="1076"/>
          <ac:picMkLst>
            <pc:docMk/>
            <pc:sldMk cId="1581830905" sldId="331"/>
            <ac:picMk id="11" creationId="{3DB3FCF3-2278-2135-001A-418B3F04E2C3}"/>
          </ac:picMkLst>
        </pc:picChg>
      </pc:sldChg>
      <pc:sldChg chg="modSp mod">
        <pc:chgData name="Baris Ceyhan" userId="d124725d-5506-4539-ae0b-d86d8ab22330" providerId="ADAL" clId="{BC558A20-D78F-4AB3-8CF6-73110F16CC10}" dt="2023-11-10T11:41:46.247" v="52" actId="14100"/>
        <pc:sldMkLst>
          <pc:docMk/>
          <pc:sldMk cId="1282083110" sldId="332"/>
        </pc:sldMkLst>
        <pc:spChg chg="mod">
          <ac:chgData name="Baris Ceyhan" userId="d124725d-5506-4539-ae0b-d86d8ab22330" providerId="ADAL" clId="{BC558A20-D78F-4AB3-8CF6-73110F16CC10}" dt="2023-11-10T11:35:30.849" v="32" actId="14100"/>
          <ac:spMkLst>
            <pc:docMk/>
            <pc:sldMk cId="1282083110" sldId="332"/>
            <ac:spMk id="2" creationId="{4CE6A633-277F-F382-E07A-2802DB816AA5}"/>
          </ac:spMkLst>
        </pc:spChg>
        <pc:picChg chg="mod">
          <ac:chgData name="Baris Ceyhan" userId="d124725d-5506-4539-ae0b-d86d8ab22330" providerId="ADAL" clId="{BC558A20-D78F-4AB3-8CF6-73110F16CC10}" dt="2023-11-10T11:35:32.666" v="34" actId="14100"/>
          <ac:picMkLst>
            <pc:docMk/>
            <pc:sldMk cId="1282083110" sldId="332"/>
            <ac:picMk id="5" creationId="{4E3CE294-5601-EFAF-3D60-5946D34E3FC8}"/>
          </ac:picMkLst>
        </pc:picChg>
        <pc:picChg chg="mod">
          <ac:chgData name="Baris Ceyhan" userId="d124725d-5506-4539-ae0b-d86d8ab22330" providerId="ADAL" clId="{BC558A20-D78F-4AB3-8CF6-73110F16CC10}" dt="2023-11-10T11:41:27.711" v="47" actId="1076"/>
          <ac:picMkLst>
            <pc:docMk/>
            <pc:sldMk cId="1282083110" sldId="332"/>
            <ac:picMk id="7" creationId="{7E21C50B-3CFE-A9DE-908C-5E10E9E0AAE2}"/>
          </ac:picMkLst>
        </pc:picChg>
        <pc:picChg chg="mod">
          <ac:chgData name="Baris Ceyhan" userId="d124725d-5506-4539-ae0b-d86d8ab22330" providerId="ADAL" clId="{BC558A20-D78F-4AB3-8CF6-73110F16CC10}" dt="2023-11-10T11:41:44.314" v="51" actId="1076"/>
          <ac:picMkLst>
            <pc:docMk/>
            <pc:sldMk cId="1282083110" sldId="332"/>
            <ac:picMk id="9" creationId="{884D0670-8D54-DCBF-D141-A16F1DC91C2C}"/>
          </ac:picMkLst>
        </pc:picChg>
        <pc:picChg chg="mod">
          <ac:chgData name="Baris Ceyhan" userId="d124725d-5506-4539-ae0b-d86d8ab22330" providerId="ADAL" clId="{BC558A20-D78F-4AB3-8CF6-73110F16CC10}" dt="2023-11-10T11:41:46.247" v="52" actId="14100"/>
          <ac:picMkLst>
            <pc:docMk/>
            <pc:sldMk cId="1282083110" sldId="332"/>
            <ac:picMk id="11" creationId="{BA09983D-AE8B-63AF-ACAD-3359BA5161DA}"/>
          </ac:picMkLst>
        </pc:picChg>
        <pc:picChg chg="mod">
          <ac:chgData name="Baris Ceyhan" userId="d124725d-5506-4539-ae0b-d86d8ab22330" providerId="ADAL" clId="{BC558A20-D78F-4AB3-8CF6-73110F16CC10}" dt="2023-11-10T11:41:24.519" v="45" actId="14100"/>
          <ac:picMkLst>
            <pc:docMk/>
            <pc:sldMk cId="1282083110" sldId="332"/>
            <ac:picMk id="13" creationId="{11AB5900-E4F2-A547-26BB-8B219127AD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8E8-FD03-ACFC-6D4D-7036CAEF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D299-E146-C9EC-3840-27E336B5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560-047B-B699-69BC-C5A1350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BE70-1771-40F4-D354-E282286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102-6C3E-5402-3772-D95B632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9B8-35DE-EF0B-04A3-9BD865F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F4BE-364C-5B02-F0B2-9873A18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7E-C644-5E9B-C4B2-D0EDB16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799-A31A-98AF-886B-BD3C94D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964-A3A3-2E25-E085-917638A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60F3F-C1A2-200A-C9A9-987EAF90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1EE3-DCDA-581C-8CAC-0693AF5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D72E-7F6C-45CD-A80C-44CE163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368-F4B2-44B7-2BAE-2ED701A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9FDE-F214-69D9-9DEF-00ED1FC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AA3-A7FF-6534-69A0-8D55B423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0686-12EB-885C-0A6E-CD364677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05F0-C81A-B5FE-E342-CF488B3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CFB-F0D1-8432-D2E4-03EA0A4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A4B-E264-A4B5-63E1-6577652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D1-9782-A539-C756-FEFCEF4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981B-9380-D77D-0C85-C5C7AF89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248-9650-0EE2-6E90-F51B032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B3C-EEF2-38EE-6562-A755AC7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FBAB-641B-6D93-8AB4-9088A10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FC8F-FD53-6DC9-2756-5B31B60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A90-2378-5888-98CC-E915A034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524D-41F7-8495-09EC-CCD9005D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2811-584A-6E95-37EA-12206FE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3EF0-C31E-6771-42E9-5725BD5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666-789A-9DC9-7FA0-0C07FC4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B-0148-69A7-1821-0EAB51CE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0B9-F032-678D-B048-71C223C6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00C8-C69A-5F51-4338-9C16A620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C600-A3D6-FFA4-425D-F3C321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7044-6555-6AE2-B759-ED4623D3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FFDF-18AF-48E7-4FCA-238D7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C6D7-69C8-37BB-5F10-EB59AB4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1E81-6C42-EB1D-F681-78D87DB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201-BB06-7C12-58CD-77C0C3A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FE17-C2E8-9759-4AE6-2DDCDFF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79BE-7684-30F0-1974-4449F09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E098-A2A1-A450-3312-D754430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9DCD-02F9-59EA-48BA-70EE166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EC99-1E6D-384E-41BC-D4F7848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38BD-EE0E-5BF6-3547-14B9C16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FA3-B3A9-25E5-84E7-5735F08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AD94-37ED-51C1-6F64-EC52E961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296-385A-E375-5F6F-CBFBF98A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EEC-DD32-DED5-0D01-74697FC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10C8-0E17-8DD6-8B22-BDC6521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F90-7734-ECCC-A8A8-050A09C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DA67-0B0B-8007-1684-E792543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D7F09-E5B7-FECA-13B2-0450623A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8776-8485-5971-0E62-9A35B286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16FD-4C19-2793-EF69-0A2C532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4357-81EA-5639-8A73-CA94498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3CA-58BA-2BF2-D2FA-7E5E1CB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83E7-A2AF-28D0-C976-5CECB608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2DFA-7B8A-32B9-6CE7-6EC31B66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319D-2811-1313-3E14-AC3CCB8A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F0EA-07BF-4BF0-A39E-8ED90E95B276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83A-89C3-EB69-D834-17F34CD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45C9-F2AC-A703-C1B9-2AD1F691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9C9-A579-75E4-D70B-DDC19D93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Bootstrap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3F0-8A8A-B68D-B6B3-7E9DDFDD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3355 Web Development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Lect. Bar</a:t>
            </a:r>
            <a:r>
              <a:rPr lang="tr-TR" altLang="en-US" sz="2400" b="1" dirty="0">
                <a:ea typeface="ＭＳ Ｐゴシック" panose="020B0600070205080204" pitchFamily="34" charset="-128"/>
              </a:rPr>
              <a:t>ış Ceyhan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0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2C5-2DCE-C559-14F2-B82C509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492B-6884-5334-4A33-5DED12B8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fast responsive sites FAST</a:t>
            </a:r>
          </a:p>
          <a:p>
            <a:r>
              <a:rPr lang="en-US" dirty="0"/>
              <a:t>Rich library with ready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, ready to use</a:t>
            </a:r>
          </a:p>
          <a:p>
            <a:r>
              <a:rPr lang="en-US" dirty="0"/>
              <a:t>Everything on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/>
              <a:t>, great documentation</a:t>
            </a:r>
          </a:p>
          <a:p>
            <a:r>
              <a:rPr lang="en-US" dirty="0"/>
              <a:t>Currently at 5.3.x</a:t>
            </a:r>
          </a:p>
          <a:p>
            <a:r>
              <a:rPr lang="en-US" dirty="0"/>
              <a:t>Customizable </a:t>
            </a:r>
            <a:r>
              <a:rPr lang="en-US"/>
              <a:t>and upgradable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5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F6F8-B875-94E0-EF1C-F2F97887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Utilities/Borders, colors, display, breakpoints, shadow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8AEC-DF35-1A16-AF21-C6E9F8CF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6600" cy="4351338"/>
          </a:xfrm>
        </p:spPr>
        <p:txBody>
          <a:bodyPr/>
          <a:lstStyle/>
          <a:p>
            <a:r>
              <a:rPr lang="en-US" dirty="0"/>
              <a:t>ready-to-use borders, with colors</a:t>
            </a:r>
          </a:p>
          <a:p>
            <a:r>
              <a:rPr lang="en-US" dirty="0"/>
              <a:t>Color, backgrounds</a:t>
            </a:r>
          </a:p>
          <a:p>
            <a:r>
              <a:rPr lang="en-US" dirty="0"/>
              <a:t>Checkout layout/breakpoints first</a:t>
            </a:r>
          </a:p>
          <a:p>
            <a:r>
              <a:rPr lang="en-US" dirty="0"/>
              <a:t>Different display types</a:t>
            </a:r>
          </a:p>
          <a:p>
            <a:r>
              <a:rPr lang="en-US" dirty="0"/>
              <a:t>Shadow – cards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D44A9-92D9-2D76-6EA5-A482D5C0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94" y="1030796"/>
            <a:ext cx="3525481" cy="1671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96A8F-7979-8743-A1D7-5C627D72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86" y="2655389"/>
            <a:ext cx="3295895" cy="1352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9441C-7098-3EDE-1B0F-870369D24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98" y="4124068"/>
            <a:ext cx="4724643" cy="89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63116C-AEFE-D2A6-D1B5-35CFB11A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11" y="5092970"/>
            <a:ext cx="4159464" cy="673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555BC6-E18B-6420-4DB7-87DD0A8E6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76680"/>
            <a:ext cx="4384040" cy="1727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D8DE-4F1F-E265-82EE-AED24E274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57" y="5814007"/>
            <a:ext cx="4373313" cy="8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9BEE-2CEE-1EC3-ABB3-8B5FB9B0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width height margin padding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9000-071E-5931-6A8C-9918F891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640" cy="4351338"/>
          </a:xfrm>
        </p:spPr>
        <p:txBody>
          <a:bodyPr/>
          <a:lstStyle/>
          <a:p>
            <a:r>
              <a:rPr lang="en-US" dirty="0"/>
              <a:t>Width</a:t>
            </a:r>
          </a:p>
          <a:p>
            <a:r>
              <a:rPr lang="en-US" dirty="0"/>
              <a:t>Height</a:t>
            </a:r>
            <a:endParaRPr lang="en-CA" dirty="0"/>
          </a:p>
          <a:p>
            <a:pPr lvl="1"/>
            <a:r>
              <a:rPr lang="en-CA" dirty="0"/>
              <a:t>Parent element important</a:t>
            </a:r>
          </a:p>
          <a:p>
            <a:r>
              <a:rPr lang="en-CA" dirty="0"/>
              <a:t>Margin padding, negative margin gap </a:t>
            </a:r>
          </a:p>
          <a:p>
            <a:r>
              <a:rPr lang="en-CA" dirty="0"/>
              <a:t>Vertical alignment</a:t>
            </a:r>
          </a:p>
          <a:p>
            <a:r>
              <a:rPr lang="en-CA" dirty="0"/>
              <a:t>visibility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57810-A436-B957-04B6-BD323606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1275486"/>
            <a:ext cx="4742271" cy="11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EACA1-D80C-4A2F-9D4B-BBB05C21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2601049"/>
            <a:ext cx="5652654" cy="237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F9F63-ACB6-A124-6514-150EE96C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93" y="5165558"/>
            <a:ext cx="4385618" cy="1391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3FCF3-2278-2135-001A-418B3F04E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28" y="5243512"/>
            <a:ext cx="4708140" cy="12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63FA-4567-CACA-9801-0941EBD2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Layout/flex – utilities/float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A1E6D-899F-199E-1ABE-9E73AC9F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8" y="2105026"/>
            <a:ext cx="5707562" cy="3242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30179-CB55-2F9E-BC45-335087F7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10" y="2212255"/>
            <a:ext cx="5611712" cy="2705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AF180-2F98-9BDB-906C-A9DE49622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20" y="5347494"/>
            <a:ext cx="4216400" cy="7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7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420B-6400-64A9-735C-76162117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Utilities/interaction, overflow, positioning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4775-4CD8-A5C6-BBA2-0AFA4893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840" cy="4351338"/>
          </a:xfrm>
        </p:spPr>
        <p:txBody>
          <a:bodyPr/>
          <a:lstStyle/>
          <a:p>
            <a:r>
              <a:rPr lang="en-US" dirty="0"/>
              <a:t>user-select. API key selection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Pointer events</a:t>
            </a:r>
          </a:p>
          <a:p>
            <a:r>
              <a:rPr lang="en-US" dirty="0"/>
              <a:t>overflow*</a:t>
            </a:r>
          </a:p>
          <a:p>
            <a:r>
              <a:rPr lang="en-US" dirty="0"/>
              <a:t>position*</a:t>
            </a:r>
          </a:p>
          <a:p>
            <a:pPr lvl="1"/>
            <a:r>
              <a:rPr lang="en-US" dirty="0"/>
              <a:t>Absolute inside relative. Rule #1</a:t>
            </a:r>
          </a:p>
          <a:p>
            <a:pPr lvl="1"/>
            <a:r>
              <a:rPr lang="en-US" dirty="0"/>
              <a:t>translate*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F4344-DBEF-2D5C-5A24-0F995367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01" y="1582210"/>
            <a:ext cx="4290781" cy="2271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D70B4-E891-B2CD-7C31-99251A6E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58" y="4231673"/>
            <a:ext cx="3587503" cy="2152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511BB-571D-21AA-ADB1-3D4162AA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745" y="4355178"/>
            <a:ext cx="3899474" cy="20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6F7-DD1B-3AB7-AB87-7083E1D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Utilities/text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5B13-A39F-7F15-71DE-F6837016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280" cy="4351338"/>
          </a:xfrm>
        </p:spPr>
        <p:txBody>
          <a:bodyPr/>
          <a:lstStyle/>
          <a:p>
            <a:r>
              <a:rPr lang="en-US" dirty="0"/>
              <a:t>Alignment, wrapping, overflow</a:t>
            </a:r>
          </a:p>
          <a:p>
            <a:r>
              <a:rPr lang="en-US" dirty="0"/>
              <a:t>Word-break</a:t>
            </a:r>
          </a:p>
          <a:p>
            <a:r>
              <a:rPr lang="en-US" dirty="0"/>
              <a:t>Transform. text*</a:t>
            </a:r>
          </a:p>
          <a:p>
            <a:r>
              <a:rPr lang="en-US" dirty="0"/>
              <a:t>Font size. fs</a:t>
            </a:r>
          </a:p>
          <a:p>
            <a:r>
              <a:rPr lang="en-US" dirty="0"/>
              <a:t>Highlight</a:t>
            </a:r>
          </a:p>
          <a:p>
            <a:r>
              <a:rPr lang="en-US" dirty="0"/>
              <a:t>Font weight. </a:t>
            </a:r>
            <a:r>
              <a:rPr lang="en-US" dirty="0" err="1"/>
              <a:t>fw</a:t>
            </a:r>
            <a:r>
              <a:rPr lang="en-US" dirty="0"/>
              <a:t>*</a:t>
            </a:r>
          </a:p>
          <a:p>
            <a:r>
              <a:rPr lang="en-US" dirty="0"/>
              <a:t>Line height. </a:t>
            </a:r>
            <a:r>
              <a:rPr lang="en-US" dirty="0" err="1"/>
              <a:t>lh</a:t>
            </a:r>
            <a:r>
              <a:rPr lang="en-US" dirty="0"/>
              <a:t>*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1D92E-3FA5-E848-DE61-C51F9A4E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1690688"/>
            <a:ext cx="5379720" cy="258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8D957-E4A1-F1F5-F0A5-FB8544CE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279" y="5669583"/>
            <a:ext cx="3546485" cy="823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68A31-276A-1922-4257-5308C095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08" y="4344020"/>
            <a:ext cx="4370456" cy="11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6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A633-277F-F382-E07A-2802DB8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– container, grid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0FE1-380C-E186-CE0C-B844319D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/>
          <a:lstStyle/>
          <a:p>
            <a:r>
              <a:rPr lang="en-US" dirty="0"/>
              <a:t>container*</a:t>
            </a:r>
          </a:p>
          <a:p>
            <a:r>
              <a:rPr lang="en-US" dirty="0"/>
              <a:t>Row, col, nested</a:t>
            </a:r>
          </a:p>
          <a:p>
            <a:r>
              <a:rPr lang="en-US" dirty="0"/>
              <a:t>Gutters – space between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CE294-5601-EFAF-3D60-5946D34E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533489"/>
            <a:ext cx="5607155" cy="1848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1C50B-3CFE-A9DE-908C-5E10E9E0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990110"/>
            <a:ext cx="2551388" cy="234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D0670-8D54-DCBF-D141-A16F1DC9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606" y="3601773"/>
            <a:ext cx="3577793" cy="77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09983D-AE8B-63AF-ACAD-3359BA516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188" y="4853283"/>
            <a:ext cx="2517288" cy="1323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AB5900-E4F2-A547-26BB-8B219127A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61" y="3990110"/>
            <a:ext cx="4815278" cy="19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70AE-F2A1-EBD7-00E4-0857CA2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ready to use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66BE-FFD4-836E-5FA2-F4C2FA05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/>
          <a:lstStyle/>
          <a:p>
            <a:r>
              <a:rPr lang="en-US" dirty="0"/>
              <a:t>Need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Carousel, accordion</a:t>
            </a:r>
          </a:p>
          <a:p>
            <a:r>
              <a:rPr lang="en-US" dirty="0"/>
              <a:t>Alert</a:t>
            </a:r>
          </a:p>
          <a:p>
            <a:r>
              <a:rPr lang="en-US" dirty="0"/>
              <a:t>Toast</a:t>
            </a:r>
          </a:p>
          <a:p>
            <a:r>
              <a:rPr lang="en-US" dirty="0"/>
              <a:t>Modal</a:t>
            </a:r>
          </a:p>
          <a:p>
            <a:r>
              <a:rPr lang="en-US" dirty="0"/>
              <a:t>card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E4476-699C-0ED5-4050-C357E4AD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74" y="1690688"/>
            <a:ext cx="4508881" cy="1544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9879A-B921-6C29-9F9B-5512EF0F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73" y="3715530"/>
            <a:ext cx="4739063" cy="1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190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Bootstrap</vt:lpstr>
      <vt:lpstr>Motivation</vt:lpstr>
      <vt:lpstr>Utilities/Borders, colors, display, breakpoints, shadow</vt:lpstr>
      <vt:lpstr>Utilities width height margin padding</vt:lpstr>
      <vt:lpstr>Layout/flex – utilities/float</vt:lpstr>
      <vt:lpstr>Utilities/interaction, overflow, positioning</vt:lpstr>
      <vt:lpstr>Utilities/text</vt:lpstr>
      <vt:lpstr>Layout – container, grid system</vt:lpstr>
      <vt:lpstr>Components – ready to 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Baris Ceyhan</dc:creator>
  <cp:lastModifiedBy>Baris Ceyhan</cp:lastModifiedBy>
  <cp:revision>4</cp:revision>
  <dcterms:created xsi:type="dcterms:W3CDTF">2022-11-24T15:01:23Z</dcterms:created>
  <dcterms:modified xsi:type="dcterms:W3CDTF">2023-11-10T11:41:55Z</dcterms:modified>
</cp:coreProperties>
</file>