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27" r:id="rId4"/>
    <p:sldId id="328" r:id="rId5"/>
    <p:sldId id="336" r:id="rId6"/>
    <p:sldId id="329" r:id="rId7"/>
    <p:sldId id="330" r:id="rId8"/>
    <p:sldId id="331" r:id="rId9"/>
    <p:sldId id="332" r:id="rId10"/>
    <p:sldId id="333" r:id="rId11"/>
    <p:sldId id="338" r:id="rId12"/>
    <p:sldId id="334" r:id="rId13"/>
    <p:sldId id="335" r:id="rId14"/>
    <p:sldId id="337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016BA1-1F46-4135-863F-5C62494D2E0E}" v="1" dt="2023-11-10T09:19:54.1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>
        <p:scale>
          <a:sx n="100" d="100"/>
          <a:sy n="100" d="100"/>
        </p:scale>
        <p:origin x="48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is Ceyhan" userId="d124725d-5506-4539-ae0b-d86d8ab22330" providerId="ADAL" clId="{D0016BA1-1F46-4135-863F-5C62494D2E0E}"/>
    <pc:docChg chg="undo custSel addSld modSld">
      <pc:chgData name="Baris Ceyhan" userId="d124725d-5506-4539-ae0b-d86d8ab22330" providerId="ADAL" clId="{D0016BA1-1F46-4135-863F-5C62494D2E0E}" dt="2023-11-24T11:53:35.104" v="278" actId="1076"/>
      <pc:docMkLst>
        <pc:docMk/>
      </pc:docMkLst>
      <pc:sldChg chg="modSp mod">
        <pc:chgData name="Baris Ceyhan" userId="d124725d-5506-4539-ae0b-d86d8ab22330" providerId="ADAL" clId="{D0016BA1-1F46-4135-863F-5C62494D2E0E}" dt="2023-11-24T10:14:25.228" v="123" actId="1076"/>
        <pc:sldMkLst>
          <pc:docMk/>
          <pc:sldMk cId="4090590701" sldId="326"/>
        </pc:sldMkLst>
        <pc:picChg chg="mod">
          <ac:chgData name="Baris Ceyhan" userId="d124725d-5506-4539-ae0b-d86d8ab22330" providerId="ADAL" clId="{D0016BA1-1F46-4135-863F-5C62494D2E0E}" dt="2023-11-24T10:14:25.228" v="123" actId="1076"/>
          <ac:picMkLst>
            <pc:docMk/>
            <pc:sldMk cId="4090590701" sldId="326"/>
            <ac:picMk id="5" creationId="{83B03034-4454-5FB0-D517-83441D6829EB}"/>
          </ac:picMkLst>
        </pc:picChg>
      </pc:sldChg>
      <pc:sldChg chg="modSp mod">
        <pc:chgData name="Baris Ceyhan" userId="d124725d-5506-4539-ae0b-d86d8ab22330" providerId="ADAL" clId="{D0016BA1-1F46-4135-863F-5C62494D2E0E}" dt="2023-11-24T10:24:33.939" v="125" actId="1076"/>
        <pc:sldMkLst>
          <pc:docMk/>
          <pc:sldMk cId="1175475686" sldId="327"/>
        </pc:sldMkLst>
        <pc:picChg chg="mod">
          <ac:chgData name="Baris Ceyhan" userId="d124725d-5506-4539-ae0b-d86d8ab22330" providerId="ADAL" clId="{D0016BA1-1F46-4135-863F-5C62494D2E0E}" dt="2023-11-24T09:13:56.589" v="74" actId="1076"/>
          <ac:picMkLst>
            <pc:docMk/>
            <pc:sldMk cId="1175475686" sldId="327"/>
            <ac:picMk id="5" creationId="{01519E3E-221A-1969-0934-BFF704645B42}"/>
          </ac:picMkLst>
        </pc:picChg>
        <pc:picChg chg="mod">
          <ac:chgData name="Baris Ceyhan" userId="d124725d-5506-4539-ae0b-d86d8ab22330" providerId="ADAL" clId="{D0016BA1-1F46-4135-863F-5C62494D2E0E}" dt="2023-11-24T09:14:24.250" v="83" actId="1076"/>
          <ac:picMkLst>
            <pc:docMk/>
            <pc:sldMk cId="1175475686" sldId="327"/>
            <ac:picMk id="9" creationId="{1367FA49-FA41-31FE-2A6E-08E314CCC9BC}"/>
          </ac:picMkLst>
        </pc:picChg>
        <pc:picChg chg="mod">
          <ac:chgData name="Baris Ceyhan" userId="d124725d-5506-4539-ae0b-d86d8ab22330" providerId="ADAL" clId="{D0016BA1-1F46-4135-863F-5C62494D2E0E}" dt="2023-11-24T09:14:02.126" v="76" actId="14100"/>
          <ac:picMkLst>
            <pc:docMk/>
            <pc:sldMk cId="1175475686" sldId="327"/>
            <ac:picMk id="11" creationId="{6962A8D0-7762-E918-DB77-E1F6787F8532}"/>
          </ac:picMkLst>
        </pc:picChg>
        <pc:picChg chg="mod modCrop">
          <ac:chgData name="Baris Ceyhan" userId="d124725d-5506-4539-ae0b-d86d8ab22330" providerId="ADAL" clId="{D0016BA1-1F46-4135-863F-5C62494D2E0E}" dt="2023-11-24T10:24:33.939" v="125" actId="1076"/>
          <ac:picMkLst>
            <pc:docMk/>
            <pc:sldMk cId="1175475686" sldId="327"/>
            <ac:picMk id="13" creationId="{C7512F1D-64F7-B26F-EB33-F101A8EE852E}"/>
          </ac:picMkLst>
        </pc:picChg>
        <pc:picChg chg="mod">
          <ac:chgData name="Baris Ceyhan" userId="d124725d-5506-4539-ae0b-d86d8ab22330" providerId="ADAL" clId="{D0016BA1-1F46-4135-863F-5C62494D2E0E}" dt="2023-11-24T09:14:30.852" v="86" actId="1076"/>
          <ac:picMkLst>
            <pc:docMk/>
            <pc:sldMk cId="1175475686" sldId="327"/>
            <ac:picMk id="15" creationId="{194163B4-EE75-9DF9-E295-9AF0D8CAEE31}"/>
          </ac:picMkLst>
        </pc:picChg>
      </pc:sldChg>
      <pc:sldChg chg="modSp mod">
        <pc:chgData name="Baris Ceyhan" userId="d124725d-5506-4539-ae0b-d86d8ab22330" providerId="ADAL" clId="{D0016BA1-1F46-4135-863F-5C62494D2E0E}" dt="2023-11-24T11:04:32.631" v="128" actId="14100"/>
        <pc:sldMkLst>
          <pc:docMk/>
          <pc:sldMk cId="3265692396" sldId="328"/>
        </pc:sldMkLst>
        <pc:spChg chg="mod">
          <ac:chgData name="Baris Ceyhan" userId="d124725d-5506-4539-ae0b-d86d8ab22330" providerId="ADAL" clId="{D0016BA1-1F46-4135-863F-5C62494D2E0E}" dt="2023-11-10T09:09:50.374" v="4" actId="14100"/>
          <ac:spMkLst>
            <pc:docMk/>
            <pc:sldMk cId="3265692396" sldId="328"/>
            <ac:spMk id="2" creationId="{1B4799DC-F419-8C0A-DF4F-2D83EB2E820F}"/>
          </ac:spMkLst>
        </pc:spChg>
        <pc:spChg chg="mod">
          <ac:chgData name="Baris Ceyhan" userId="d124725d-5506-4539-ae0b-d86d8ab22330" providerId="ADAL" clId="{D0016BA1-1F46-4135-863F-5C62494D2E0E}" dt="2023-11-24T11:04:32.631" v="128" actId="14100"/>
          <ac:spMkLst>
            <pc:docMk/>
            <pc:sldMk cId="3265692396" sldId="328"/>
            <ac:spMk id="3" creationId="{A0FC499F-D4FD-F8D3-23DC-9438CEF593FC}"/>
          </ac:spMkLst>
        </pc:spChg>
        <pc:picChg chg="mod modCrop">
          <ac:chgData name="Baris Ceyhan" userId="d124725d-5506-4539-ae0b-d86d8ab22330" providerId="ADAL" clId="{D0016BA1-1F46-4135-863F-5C62494D2E0E}" dt="2023-11-24T09:13:40.268" v="68" actId="14100"/>
          <ac:picMkLst>
            <pc:docMk/>
            <pc:sldMk cId="3265692396" sldId="328"/>
            <ac:picMk id="5" creationId="{379AF205-12FE-97B7-3AE5-4A6C70B4613A}"/>
          </ac:picMkLst>
        </pc:picChg>
        <pc:picChg chg="mod">
          <ac:chgData name="Baris Ceyhan" userId="d124725d-5506-4539-ae0b-d86d8ab22330" providerId="ADAL" clId="{D0016BA1-1F46-4135-863F-5C62494D2E0E}" dt="2023-11-24T09:13:44.127" v="70" actId="1076"/>
          <ac:picMkLst>
            <pc:docMk/>
            <pc:sldMk cId="3265692396" sldId="328"/>
            <ac:picMk id="7" creationId="{0C802B98-617E-748D-0CFE-5E0AA745405B}"/>
          </ac:picMkLst>
        </pc:picChg>
        <pc:picChg chg="mod">
          <ac:chgData name="Baris Ceyhan" userId="d124725d-5506-4539-ae0b-d86d8ab22330" providerId="ADAL" clId="{D0016BA1-1F46-4135-863F-5C62494D2E0E}" dt="2023-11-24T09:13:48.183" v="72" actId="14100"/>
          <ac:picMkLst>
            <pc:docMk/>
            <pc:sldMk cId="3265692396" sldId="328"/>
            <ac:picMk id="9" creationId="{03F3C900-AB96-56CB-39CB-16E7B8D05CC9}"/>
          </ac:picMkLst>
        </pc:picChg>
        <pc:picChg chg="mod">
          <ac:chgData name="Baris Ceyhan" userId="d124725d-5506-4539-ae0b-d86d8ab22330" providerId="ADAL" clId="{D0016BA1-1F46-4135-863F-5C62494D2E0E}" dt="2023-11-24T09:13:53.121" v="73" actId="14100"/>
          <ac:picMkLst>
            <pc:docMk/>
            <pc:sldMk cId="3265692396" sldId="328"/>
            <ac:picMk id="11" creationId="{88F1770E-1E37-F1A6-348A-C90889A494A1}"/>
          </ac:picMkLst>
        </pc:picChg>
      </pc:sldChg>
      <pc:sldChg chg="delSp modSp mod">
        <pc:chgData name="Baris Ceyhan" userId="d124725d-5506-4539-ae0b-d86d8ab22330" providerId="ADAL" clId="{D0016BA1-1F46-4135-863F-5C62494D2E0E}" dt="2023-11-24T11:19:54.946" v="130" actId="1076"/>
        <pc:sldMkLst>
          <pc:docMk/>
          <pc:sldMk cId="2208429257" sldId="329"/>
        </pc:sldMkLst>
        <pc:picChg chg="del mod">
          <ac:chgData name="Baris Ceyhan" userId="d124725d-5506-4539-ae0b-d86d8ab22330" providerId="ADAL" clId="{D0016BA1-1F46-4135-863F-5C62494D2E0E}" dt="2023-11-24T09:15:37.812" v="101" actId="478"/>
          <ac:picMkLst>
            <pc:docMk/>
            <pc:sldMk cId="2208429257" sldId="329"/>
            <ac:picMk id="5" creationId="{B6049F34-5170-D375-52B6-FD6ADBE1328F}"/>
          </ac:picMkLst>
        </pc:picChg>
        <pc:picChg chg="mod">
          <ac:chgData name="Baris Ceyhan" userId="d124725d-5506-4539-ae0b-d86d8ab22330" providerId="ADAL" clId="{D0016BA1-1F46-4135-863F-5C62494D2E0E}" dt="2023-11-24T09:16:10.434" v="109" actId="1076"/>
          <ac:picMkLst>
            <pc:docMk/>
            <pc:sldMk cId="2208429257" sldId="329"/>
            <ac:picMk id="7" creationId="{679819B0-388E-F512-DB9C-129875AF0362}"/>
          </ac:picMkLst>
        </pc:picChg>
        <pc:picChg chg="mod">
          <ac:chgData name="Baris Ceyhan" userId="d124725d-5506-4539-ae0b-d86d8ab22330" providerId="ADAL" clId="{D0016BA1-1F46-4135-863F-5C62494D2E0E}" dt="2023-11-24T09:16:08.662" v="108" actId="1076"/>
          <ac:picMkLst>
            <pc:docMk/>
            <pc:sldMk cId="2208429257" sldId="329"/>
            <ac:picMk id="9" creationId="{525CCB54-A705-2024-D6E5-79E2C161C4D6}"/>
          </ac:picMkLst>
        </pc:picChg>
        <pc:picChg chg="del mod">
          <ac:chgData name="Baris Ceyhan" userId="d124725d-5506-4539-ae0b-d86d8ab22330" providerId="ADAL" clId="{D0016BA1-1F46-4135-863F-5C62494D2E0E}" dt="2023-11-24T09:16:03.617" v="106" actId="478"/>
          <ac:picMkLst>
            <pc:docMk/>
            <pc:sldMk cId="2208429257" sldId="329"/>
            <ac:picMk id="11" creationId="{9753990D-9BF5-D08A-43E1-227C44313C2F}"/>
          </ac:picMkLst>
        </pc:picChg>
        <pc:picChg chg="mod modCrop">
          <ac:chgData name="Baris Ceyhan" userId="d124725d-5506-4539-ae0b-d86d8ab22330" providerId="ADAL" clId="{D0016BA1-1F46-4135-863F-5C62494D2E0E}" dt="2023-11-24T11:19:54.946" v="130" actId="1076"/>
          <ac:picMkLst>
            <pc:docMk/>
            <pc:sldMk cId="2208429257" sldId="329"/>
            <ac:picMk id="13" creationId="{C8137231-4459-F8B5-1617-6489DE28722C}"/>
          </ac:picMkLst>
        </pc:picChg>
        <pc:picChg chg="mod">
          <ac:chgData name="Baris Ceyhan" userId="d124725d-5506-4539-ae0b-d86d8ab22330" providerId="ADAL" clId="{D0016BA1-1F46-4135-863F-5C62494D2E0E}" dt="2023-11-24T09:16:13.181" v="111" actId="14100"/>
          <ac:picMkLst>
            <pc:docMk/>
            <pc:sldMk cId="2208429257" sldId="329"/>
            <ac:picMk id="15" creationId="{AA27B5A3-7753-E5D0-D3F6-A806ABB4C3FF}"/>
          </ac:picMkLst>
        </pc:picChg>
      </pc:sldChg>
      <pc:sldChg chg="modSp mod">
        <pc:chgData name="Baris Ceyhan" userId="d124725d-5506-4539-ae0b-d86d8ab22330" providerId="ADAL" clId="{D0016BA1-1F46-4135-863F-5C62494D2E0E}" dt="2023-11-24T09:16:25.649" v="113" actId="1076"/>
        <pc:sldMkLst>
          <pc:docMk/>
          <pc:sldMk cId="1536193349" sldId="330"/>
        </pc:sldMkLst>
        <pc:picChg chg="mod">
          <ac:chgData name="Baris Ceyhan" userId="d124725d-5506-4539-ae0b-d86d8ab22330" providerId="ADAL" clId="{D0016BA1-1F46-4135-863F-5C62494D2E0E}" dt="2023-11-10T09:17:59.341" v="40" actId="1076"/>
          <ac:picMkLst>
            <pc:docMk/>
            <pc:sldMk cId="1536193349" sldId="330"/>
            <ac:picMk id="11" creationId="{C164D900-BBFC-6A55-5787-7C845C06E367}"/>
          </ac:picMkLst>
        </pc:picChg>
        <pc:picChg chg="mod">
          <ac:chgData name="Baris Ceyhan" userId="d124725d-5506-4539-ae0b-d86d8ab22330" providerId="ADAL" clId="{D0016BA1-1F46-4135-863F-5C62494D2E0E}" dt="2023-11-24T09:16:20.208" v="112" actId="14100"/>
          <ac:picMkLst>
            <pc:docMk/>
            <pc:sldMk cId="1536193349" sldId="330"/>
            <ac:picMk id="13" creationId="{5432549F-DAAC-D84D-DC09-0A223221C951}"/>
          </ac:picMkLst>
        </pc:picChg>
        <pc:picChg chg="mod">
          <ac:chgData name="Baris Ceyhan" userId="d124725d-5506-4539-ae0b-d86d8ab22330" providerId="ADAL" clId="{D0016BA1-1F46-4135-863F-5C62494D2E0E}" dt="2023-11-10T09:17:47.044" v="35" actId="14100"/>
          <ac:picMkLst>
            <pc:docMk/>
            <pc:sldMk cId="1536193349" sldId="330"/>
            <ac:picMk id="15" creationId="{C9B3BEA3-C1C0-2048-924A-A230E5D79D67}"/>
          </ac:picMkLst>
        </pc:picChg>
        <pc:picChg chg="mod">
          <ac:chgData name="Baris Ceyhan" userId="d124725d-5506-4539-ae0b-d86d8ab22330" providerId="ADAL" clId="{D0016BA1-1F46-4135-863F-5C62494D2E0E}" dt="2023-11-24T09:16:25.649" v="113" actId="1076"/>
          <ac:picMkLst>
            <pc:docMk/>
            <pc:sldMk cId="1536193349" sldId="330"/>
            <ac:picMk id="17" creationId="{F7C0C30B-5469-8B1B-4F05-50D4CBBDCC4E}"/>
          </ac:picMkLst>
        </pc:picChg>
      </pc:sldChg>
      <pc:sldChg chg="modSp mod">
        <pc:chgData name="Baris Ceyhan" userId="d124725d-5506-4539-ae0b-d86d8ab22330" providerId="ADAL" clId="{D0016BA1-1F46-4135-863F-5C62494D2E0E}" dt="2023-11-24T11:31:12.065" v="131" actId="14100"/>
        <pc:sldMkLst>
          <pc:docMk/>
          <pc:sldMk cId="3605770031" sldId="331"/>
        </pc:sldMkLst>
        <pc:picChg chg="mod">
          <ac:chgData name="Baris Ceyhan" userId="d124725d-5506-4539-ae0b-d86d8ab22330" providerId="ADAL" clId="{D0016BA1-1F46-4135-863F-5C62494D2E0E}" dt="2023-11-24T11:31:12.065" v="131" actId="14100"/>
          <ac:picMkLst>
            <pc:docMk/>
            <pc:sldMk cId="3605770031" sldId="331"/>
            <ac:picMk id="5" creationId="{03CF74A5-92FD-593B-1C76-FDE298F3DDE6}"/>
          </ac:picMkLst>
        </pc:picChg>
        <pc:picChg chg="mod">
          <ac:chgData name="Baris Ceyhan" userId="d124725d-5506-4539-ae0b-d86d8ab22330" providerId="ADAL" clId="{D0016BA1-1F46-4135-863F-5C62494D2E0E}" dt="2023-11-10T09:18:31.441" v="43" actId="1076"/>
          <ac:picMkLst>
            <pc:docMk/>
            <pc:sldMk cId="3605770031" sldId="331"/>
            <ac:picMk id="7" creationId="{DFA15243-7D87-8AAC-2486-4BC6AB04D143}"/>
          </ac:picMkLst>
        </pc:picChg>
        <pc:picChg chg="mod">
          <ac:chgData name="Baris Ceyhan" userId="d124725d-5506-4539-ae0b-d86d8ab22330" providerId="ADAL" clId="{D0016BA1-1F46-4135-863F-5C62494D2E0E}" dt="2023-11-24T09:17:49.728" v="114" actId="1076"/>
          <ac:picMkLst>
            <pc:docMk/>
            <pc:sldMk cId="3605770031" sldId="331"/>
            <ac:picMk id="8" creationId="{C90A3DDA-0658-20CD-C861-F4B069765A58}"/>
          </ac:picMkLst>
        </pc:picChg>
      </pc:sldChg>
      <pc:sldChg chg="modSp mod">
        <pc:chgData name="Baris Ceyhan" userId="d124725d-5506-4539-ae0b-d86d8ab22330" providerId="ADAL" clId="{D0016BA1-1F46-4135-863F-5C62494D2E0E}" dt="2023-11-24T11:39:47.083" v="165" actId="20577"/>
        <pc:sldMkLst>
          <pc:docMk/>
          <pc:sldMk cId="25075013" sldId="332"/>
        </pc:sldMkLst>
        <pc:spChg chg="mod">
          <ac:chgData name="Baris Ceyhan" userId="d124725d-5506-4539-ae0b-d86d8ab22330" providerId="ADAL" clId="{D0016BA1-1F46-4135-863F-5C62494D2E0E}" dt="2023-11-24T11:39:47.083" v="165" actId="20577"/>
          <ac:spMkLst>
            <pc:docMk/>
            <pc:sldMk cId="25075013" sldId="332"/>
            <ac:spMk id="3" creationId="{3340D42E-4F18-761C-CF6F-BAD71DBFD932}"/>
          </ac:spMkLst>
        </pc:spChg>
        <pc:picChg chg="mod">
          <ac:chgData name="Baris Ceyhan" userId="d124725d-5506-4539-ae0b-d86d8ab22330" providerId="ADAL" clId="{D0016BA1-1F46-4135-863F-5C62494D2E0E}" dt="2023-11-24T11:35:22.106" v="137" actId="1076"/>
          <ac:picMkLst>
            <pc:docMk/>
            <pc:sldMk cId="25075013" sldId="332"/>
            <ac:picMk id="7" creationId="{57A1B03E-6481-2A6F-518B-A7DD23E639E2}"/>
          </ac:picMkLst>
        </pc:picChg>
        <pc:picChg chg="mod">
          <ac:chgData name="Baris Ceyhan" userId="d124725d-5506-4539-ae0b-d86d8ab22330" providerId="ADAL" clId="{D0016BA1-1F46-4135-863F-5C62494D2E0E}" dt="2023-11-24T11:35:16.685" v="135" actId="1076"/>
          <ac:picMkLst>
            <pc:docMk/>
            <pc:sldMk cId="25075013" sldId="332"/>
            <ac:picMk id="9" creationId="{EA5235E0-4A57-B3DF-452B-734E1F4B4580}"/>
          </ac:picMkLst>
        </pc:picChg>
        <pc:picChg chg="mod">
          <ac:chgData name="Baris Ceyhan" userId="d124725d-5506-4539-ae0b-d86d8ab22330" providerId="ADAL" clId="{D0016BA1-1F46-4135-863F-5C62494D2E0E}" dt="2023-11-24T11:35:15.853" v="134" actId="14100"/>
          <ac:picMkLst>
            <pc:docMk/>
            <pc:sldMk cId="25075013" sldId="332"/>
            <ac:picMk id="11" creationId="{FF0142A3-4EA5-DD54-E4CB-EE911C494C57}"/>
          </ac:picMkLst>
        </pc:picChg>
      </pc:sldChg>
      <pc:sldChg chg="modSp mod">
        <pc:chgData name="Baris Ceyhan" userId="d124725d-5506-4539-ae0b-d86d8ab22330" providerId="ADAL" clId="{D0016BA1-1F46-4135-863F-5C62494D2E0E}" dt="2023-11-24T11:48:35.734" v="274" actId="20577"/>
        <pc:sldMkLst>
          <pc:docMk/>
          <pc:sldMk cId="3080148836" sldId="334"/>
        </pc:sldMkLst>
        <pc:spChg chg="mod">
          <ac:chgData name="Baris Ceyhan" userId="d124725d-5506-4539-ae0b-d86d8ab22330" providerId="ADAL" clId="{D0016BA1-1F46-4135-863F-5C62494D2E0E}" dt="2023-11-24T11:48:35.734" v="274" actId="20577"/>
          <ac:spMkLst>
            <pc:docMk/>
            <pc:sldMk cId="3080148836" sldId="334"/>
            <ac:spMk id="3" creationId="{0B3706A2-656C-23E6-16B1-89E72837AA7F}"/>
          </ac:spMkLst>
        </pc:spChg>
        <pc:picChg chg="mod">
          <ac:chgData name="Baris Ceyhan" userId="d124725d-5506-4539-ae0b-d86d8ab22330" providerId="ADAL" clId="{D0016BA1-1F46-4135-863F-5C62494D2E0E}" dt="2023-11-24T11:46:17.493" v="224" actId="1076"/>
          <ac:picMkLst>
            <pc:docMk/>
            <pc:sldMk cId="3080148836" sldId="334"/>
            <ac:picMk id="5" creationId="{A16D2D57-4519-258C-737B-546073BD4873}"/>
          </ac:picMkLst>
        </pc:picChg>
        <pc:picChg chg="mod">
          <ac:chgData name="Baris Ceyhan" userId="d124725d-5506-4539-ae0b-d86d8ab22330" providerId="ADAL" clId="{D0016BA1-1F46-4135-863F-5C62494D2E0E}" dt="2023-11-24T09:18:51.535" v="116" actId="1076"/>
          <ac:picMkLst>
            <pc:docMk/>
            <pc:sldMk cId="3080148836" sldId="334"/>
            <ac:picMk id="7" creationId="{0F1753C7-4A70-4E38-E640-31D45344C193}"/>
          </ac:picMkLst>
        </pc:picChg>
        <pc:picChg chg="mod">
          <ac:chgData name="Baris Ceyhan" userId="d124725d-5506-4539-ae0b-d86d8ab22330" providerId="ADAL" clId="{D0016BA1-1F46-4135-863F-5C62494D2E0E}" dt="2023-11-24T11:47:08.900" v="225" actId="1076"/>
          <ac:picMkLst>
            <pc:docMk/>
            <pc:sldMk cId="3080148836" sldId="334"/>
            <ac:picMk id="9" creationId="{BFF8CF55-B34F-4E8A-E7A9-3DEDDF9FE39E}"/>
          </ac:picMkLst>
        </pc:picChg>
      </pc:sldChg>
      <pc:sldChg chg="modSp mod">
        <pc:chgData name="Baris Ceyhan" userId="d124725d-5506-4539-ae0b-d86d8ab22330" providerId="ADAL" clId="{D0016BA1-1F46-4135-863F-5C62494D2E0E}" dt="2023-11-24T11:48:47.214" v="276" actId="1076"/>
        <pc:sldMkLst>
          <pc:docMk/>
          <pc:sldMk cId="878755725" sldId="335"/>
        </pc:sldMkLst>
        <pc:picChg chg="mod">
          <ac:chgData name="Baris Ceyhan" userId="d124725d-5506-4539-ae0b-d86d8ab22330" providerId="ADAL" clId="{D0016BA1-1F46-4135-863F-5C62494D2E0E}" dt="2023-11-24T11:48:43.547" v="275" actId="1076"/>
          <ac:picMkLst>
            <pc:docMk/>
            <pc:sldMk cId="878755725" sldId="335"/>
            <ac:picMk id="5" creationId="{F03197EE-F5F9-94FC-FC5D-DA8E7F11EA23}"/>
          </ac:picMkLst>
        </pc:picChg>
        <pc:picChg chg="mod">
          <ac:chgData name="Baris Ceyhan" userId="d124725d-5506-4539-ae0b-d86d8ab22330" providerId="ADAL" clId="{D0016BA1-1F46-4135-863F-5C62494D2E0E}" dt="2023-11-24T11:48:47.214" v="276" actId="1076"/>
          <ac:picMkLst>
            <pc:docMk/>
            <pc:sldMk cId="878755725" sldId="335"/>
            <ac:picMk id="7" creationId="{0CD28A8E-641E-E742-7E1F-27593FD539D3}"/>
          </ac:picMkLst>
        </pc:picChg>
      </pc:sldChg>
      <pc:sldChg chg="modSp mod">
        <pc:chgData name="Baris Ceyhan" userId="d124725d-5506-4539-ae0b-d86d8ab22330" providerId="ADAL" clId="{D0016BA1-1F46-4135-863F-5C62494D2E0E}" dt="2023-11-24T11:04:40.871" v="129" actId="1076"/>
        <pc:sldMkLst>
          <pc:docMk/>
          <pc:sldMk cId="46214999" sldId="336"/>
        </pc:sldMkLst>
        <pc:picChg chg="mod">
          <ac:chgData name="Baris Ceyhan" userId="d124725d-5506-4539-ae0b-d86d8ab22330" providerId="ADAL" clId="{D0016BA1-1F46-4135-863F-5C62494D2E0E}" dt="2023-11-10T09:10:32.192" v="13" actId="14100"/>
          <ac:picMkLst>
            <pc:docMk/>
            <pc:sldMk cId="46214999" sldId="336"/>
            <ac:picMk id="5" creationId="{FC3E76EE-19C3-F5F1-7AC2-02B6C4E6896B}"/>
          </ac:picMkLst>
        </pc:picChg>
        <pc:picChg chg="mod">
          <ac:chgData name="Baris Ceyhan" userId="d124725d-5506-4539-ae0b-d86d8ab22330" providerId="ADAL" clId="{D0016BA1-1F46-4135-863F-5C62494D2E0E}" dt="2023-11-24T11:04:40.871" v="129" actId="1076"/>
          <ac:picMkLst>
            <pc:docMk/>
            <pc:sldMk cId="46214999" sldId="336"/>
            <ac:picMk id="7" creationId="{9DF4AF74-57C4-6E59-3103-BB963CE37E15}"/>
          </ac:picMkLst>
        </pc:picChg>
        <pc:picChg chg="mod modCrop">
          <ac:chgData name="Baris Ceyhan" userId="d124725d-5506-4539-ae0b-d86d8ab22330" providerId="ADAL" clId="{D0016BA1-1F46-4135-863F-5C62494D2E0E}" dt="2023-11-10T09:10:52.081" v="19" actId="1076"/>
          <ac:picMkLst>
            <pc:docMk/>
            <pc:sldMk cId="46214999" sldId="336"/>
            <ac:picMk id="9" creationId="{00BD5696-D0C3-1CF5-D60C-8456002A6647}"/>
          </ac:picMkLst>
        </pc:picChg>
      </pc:sldChg>
      <pc:sldChg chg="modSp mod">
        <pc:chgData name="Baris Ceyhan" userId="d124725d-5506-4539-ae0b-d86d8ab22330" providerId="ADAL" clId="{D0016BA1-1F46-4135-863F-5C62494D2E0E}" dt="2023-11-24T11:53:35.104" v="278" actId="1076"/>
        <pc:sldMkLst>
          <pc:docMk/>
          <pc:sldMk cId="1602852531" sldId="337"/>
        </pc:sldMkLst>
        <pc:picChg chg="mod">
          <ac:chgData name="Baris Ceyhan" userId="d124725d-5506-4539-ae0b-d86d8ab22330" providerId="ADAL" clId="{D0016BA1-1F46-4135-863F-5C62494D2E0E}" dt="2023-11-24T11:53:35.104" v="278" actId="1076"/>
          <ac:picMkLst>
            <pc:docMk/>
            <pc:sldMk cId="1602852531" sldId="337"/>
            <ac:picMk id="7" creationId="{02F217A1-ED95-5A92-E402-43DA8F66457E}"/>
          </ac:picMkLst>
        </pc:picChg>
        <pc:picChg chg="mod">
          <ac:chgData name="Baris Ceyhan" userId="d124725d-5506-4539-ae0b-d86d8ab22330" providerId="ADAL" clId="{D0016BA1-1F46-4135-863F-5C62494D2E0E}" dt="2023-11-24T11:53:33.948" v="277" actId="1076"/>
          <ac:picMkLst>
            <pc:docMk/>
            <pc:sldMk cId="1602852531" sldId="337"/>
            <ac:picMk id="9" creationId="{3EE46135-A067-B315-A719-71B78C2590C0}"/>
          </ac:picMkLst>
        </pc:picChg>
        <pc:picChg chg="mod">
          <ac:chgData name="Baris Ceyhan" userId="d124725d-5506-4539-ae0b-d86d8ab22330" providerId="ADAL" clId="{D0016BA1-1F46-4135-863F-5C62494D2E0E}" dt="2023-11-24T09:19:08.873" v="121" actId="1076"/>
          <ac:picMkLst>
            <pc:docMk/>
            <pc:sldMk cId="1602852531" sldId="337"/>
            <ac:picMk id="11" creationId="{84419A1C-BF86-B510-BA1E-DBB9E6F9BA5E}"/>
          </ac:picMkLst>
        </pc:picChg>
      </pc:sldChg>
      <pc:sldChg chg="modSp mod">
        <pc:chgData name="Baris Ceyhan" userId="d124725d-5506-4539-ae0b-d86d8ab22330" providerId="ADAL" clId="{D0016BA1-1F46-4135-863F-5C62494D2E0E}" dt="2023-11-24T11:46:08.853" v="223" actId="20577"/>
        <pc:sldMkLst>
          <pc:docMk/>
          <pc:sldMk cId="1791921928" sldId="338"/>
        </pc:sldMkLst>
        <pc:spChg chg="mod">
          <ac:chgData name="Baris Ceyhan" userId="d124725d-5506-4539-ae0b-d86d8ab22330" providerId="ADAL" clId="{D0016BA1-1F46-4135-863F-5C62494D2E0E}" dt="2023-11-24T11:46:08.853" v="223" actId="20577"/>
          <ac:spMkLst>
            <pc:docMk/>
            <pc:sldMk cId="1791921928" sldId="338"/>
            <ac:spMk id="3" creationId="{C2CE5270-068F-06B8-F680-C1A7AB7E5B46}"/>
          </ac:spMkLst>
        </pc:spChg>
      </pc:sldChg>
      <pc:sldChg chg="modSp new mod">
        <pc:chgData name="Baris Ceyhan" userId="d124725d-5506-4539-ae0b-d86d8ab22330" providerId="ADAL" clId="{D0016BA1-1F46-4135-863F-5C62494D2E0E}" dt="2023-11-10T09:19:54.159" v="58" actId="20577"/>
        <pc:sldMkLst>
          <pc:docMk/>
          <pc:sldMk cId="974513254" sldId="339"/>
        </pc:sldMkLst>
        <pc:spChg chg="mod">
          <ac:chgData name="Baris Ceyhan" userId="d124725d-5506-4539-ae0b-d86d8ab22330" providerId="ADAL" clId="{D0016BA1-1F46-4135-863F-5C62494D2E0E}" dt="2023-11-10T09:19:51.548" v="56" actId="20577"/>
          <ac:spMkLst>
            <pc:docMk/>
            <pc:sldMk cId="974513254" sldId="339"/>
            <ac:spMk id="2" creationId="{1395F69F-5D2A-B560-DBB4-75B914806812}"/>
          </ac:spMkLst>
        </pc:spChg>
        <pc:spChg chg="mod">
          <ac:chgData name="Baris Ceyhan" userId="d124725d-5506-4539-ae0b-d86d8ab22330" providerId="ADAL" clId="{D0016BA1-1F46-4135-863F-5C62494D2E0E}" dt="2023-11-10T09:19:54.159" v="58" actId="20577"/>
          <ac:spMkLst>
            <pc:docMk/>
            <pc:sldMk cId="974513254" sldId="339"/>
            <ac:spMk id="3" creationId="{FFFBE2EE-2A50-D9E8-202E-5FD3EA0E5BC6}"/>
          </ac:spMkLst>
        </pc:spChg>
      </pc:sldChg>
    </pc:docChg>
  </pc:docChgLst>
  <pc:docChgLst>
    <pc:chgData name="Baris Ceyhan" userId="d124725d-5506-4539-ae0b-d86d8ab22330" providerId="ADAL" clId="{F0F8EAA1-220C-42CD-86E6-30FD7E6C76F3}"/>
    <pc:docChg chg="undo custSel addSld delSld modSld">
      <pc:chgData name="Baris Ceyhan" userId="d124725d-5506-4539-ae0b-d86d8ab22330" providerId="ADAL" clId="{F0F8EAA1-220C-42CD-86E6-30FD7E6C76F3}" dt="2023-10-25T14:00:30.227" v="1639" actId="20577"/>
      <pc:docMkLst>
        <pc:docMk/>
      </pc:docMkLst>
      <pc:sldChg chg="addSp modSp mod">
        <pc:chgData name="Baris Ceyhan" userId="d124725d-5506-4539-ae0b-d86d8ab22330" providerId="ADAL" clId="{F0F8EAA1-220C-42CD-86E6-30FD7E6C76F3}" dt="2023-10-03T09:52:19.148" v="213" actId="1076"/>
        <pc:sldMkLst>
          <pc:docMk/>
          <pc:sldMk cId="4090590701" sldId="326"/>
        </pc:sldMkLst>
        <pc:spChg chg="mod">
          <ac:chgData name="Baris Ceyhan" userId="d124725d-5506-4539-ae0b-d86d8ab22330" providerId="ADAL" clId="{F0F8EAA1-220C-42CD-86E6-30FD7E6C76F3}" dt="2023-10-03T09:50:56.850" v="211" actId="20577"/>
          <ac:spMkLst>
            <pc:docMk/>
            <pc:sldMk cId="4090590701" sldId="326"/>
            <ac:spMk id="3" creationId="{F7BA492B-6884-5334-4A33-5DED12B8AD91}"/>
          </ac:spMkLst>
        </pc:spChg>
        <pc:picChg chg="add mod">
          <ac:chgData name="Baris Ceyhan" userId="d124725d-5506-4539-ae0b-d86d8ab22330" providerId="ADAL" clId="{F0F8EAA1-220C-42CD-86E6-30FD7E6C76F3}" dt="2023-10-03T09:52:19.148" v="213" actId="1076"/>
          <ac:picMkLst>
            <pc:docMk/>
            <pc:sldMk cId="4090590701" sldId="326"/>
            <ac:picMk id="5" creationId="{83B03034-4454-5FB0-D517-83441D6829EB}"/>
          </ac:picMkLst>
        </pc:picChg>
      </pc:sldChg>
      <pc:sldChg chg="addSp delSp modSp new mod">
        <pc:chgData name="Baris Ceyhan" userId="d124725d-5506-4539-ae0b-d86d8ab22330" providerId="ADAL" clId="{F0F8EAA1-220C-42CD-86E6-30FD7E6C76F3}" dt="2023-10-03T10:26:07.250" v="312" actId="1076"/>
        <pc:sldMkLst>
          <pc:docMk/>
          <pc:sldMk cId="1175475686" sldId="327"/>
        </pc:sldMkLst>
        <pc:spChg chg="mod">
          <ac:chgData name="Baris Ceyhan" userId="d124725d-5506-4539-ae0b-d86d8ab22330" providerId="ADAL" clId="{F0F8EAA1-220C-42CD-86E6-30FD7E6C76F3}" dt="2023-10-03T10:02:48.162" v="229" actId="20577"/>
          <ac:spMkLst>
            <pc:docMk/>
            <pc:sldMk cId="1175475686" sldId="327"/>
            <ac:spMk id="2" creationId="{81008108-239F-D873-55EC-0B071FBB61C4}"/>
          </ac:spMkLst>
        </pc:spChg>
        <pc:spChg chg="add del mod">
          <ac:chgData name="Baris Ceyhan" userId="d124725d-5506-4539-ae0b-d86d8ab22330" providerId="ADAL" clId="{F0F8EAA1-220C-42CD-86E6-30FD7E6C76F3}" dt="2023-10-03T10:24:44.545" v="306" actId="20577"/>
          <ac:spMkLst>
            <pc:docMk/>
            <pc:sldMk cId="1175475686" sldId="327"/>
            <ac:spMk id="3" creationId="{9DA9FE3C-7006-06F0-9F50-32699C7F98EE}"/>
          </ac:spMkLst>
        </pc:spChg>
        <pc:picChg chg="add mod">
          <ac:chgData name="Baris Ceyhan" userId="d124725d-5506-4539-ae0b-d86d8ab22330" providerId="ADAL" clId="{F0F8EAA1-220C-42CD-86E6-30FD7E6C76F3}" dt="2023-10-03T10:13:45.359" v="232" actId="1076"/>
          <ac:picMkLst>
            <pc:docMk/>
            <pc:sldMk cId="1175475686" sldId="327"/>
            <ac:picMk id="5" creationId="{01519E3E-221A-1969-0934-BFF704645B42}"/>
          </ac:picMkLst>
        </pc:picChg>
        <pc:picChg chg="add del mod ord">
          <ac:chgData name="Baris Ceyhan" userId="d124725d-5506-4539-ae0b-d86d8ab22330" providerId="ADAL" clId="{F0F8EAA1-220C-42CD-86E6-30FD7E6C76F3}" dt="2023-10-03T10:14:26.548" v="236" actId="22"/>
          <ac:picMkLst>
            <pc:docMk/>
            <pc:sldMk cId="1175475686" sldId="327"/>
            <ac:picMk id="7" creationId="{E3B5A894-63D6-3CBC-2854-9B39E31C0DB3}"/>
          </ac:picMkLst>
        </pc:picChg>
        <pc:picChg chg="add mod">
          <ac:chgData name="Baris Ceyhan" userId="d124725d-5506-4539-ae0b-d86d8ab22330" providerId="ADAL" clId="{F0F8EAA1-220C-42CD-86E6-30FD7E6C76F3}" dt="2023-10-03T10:26:07.250" v="312" actId="1076"/>
          <ac:picMkLst>
            <pc:docMk/>
            <pc:sldMk cId="1175475686" sldId="327"/>
            <ac:picMk id="9" creationId="{1367FA49-FA41-31FE-2A6E-08E314CCC9BC}"/>
          </ac:picMkLst>
        </pc:picChg>
        <pc:picChg chg="add mod">
          <ac:chgData name="Baris Ceyhan" userId="d124725d-5506-4539-ae0b-d86d8ab22330" providerId="ADAL" clId="{F0F8EAA1-220C-42CD-86E6-30FD7E6C76F3}" dt="2023-10-03T10:23:09.062" v="295" actId="1076"/>
          <ac:picMkLst>
            <pc:docMk/>
            <pc:sldMk cId="1175475686" sldId="327"/>
            <ac:picMk id="11" creationId="{6962A8D0-7762-E918-DB77-E1F6787F8532}"/>
          </ac:picMkLst>
        </pc:picChg>
        <pc:picChg chg="add mod">
          <ac:chgData name="Baris Ceyhan" userId="d124725d-5506-4539-ae0b-d86d8ab22330" providerId="ADAL" clId="{F0F8EAA1-220C-42CD-86E6-30FD7E6C76F3}" dt="2023-10-03T10:26:06.109" v="311" actId="1076"/>
          <ac:picMkLst>
            <pc:docMk/>
            <pc:sldMk cId="1175475686" sldId="327"/>
            <ac:picMk id="13" creationId="{C7512F1D-64F7-B26F-EB33-F101A8EE852E}"/>
          </ac:picMkLst>
        </pc:picChg>
        <pc:picChg chg="add mod">
          <ac:chgData name="Baris Ceyhan" userId="d124725d-5506-4539-ae0b-d86d8ab22330" providerId="ADAL" clId="{F0F8EAA1-220C-42CD-86E6-30FD7E6C76F3}" dt="2023-10-03T10:26:01.466" v="309" actId="14100"/>
          <ac:picMkLst>
            <pc:docMk/>
            <pc:sldMk cId="1175475686" sldId="327"/>
            <ac:picMk id="15" creationId="{194163B4-EE75-9DF9-E295-9AF0D8CAEE31}"/>
          </ac:picMkLst>
        </pc:picChg>
      </pc:sldChg>
      <pc:sldChg chg="del">
        <pc:chgData name="Baris Ceyhan" userId="d124725d-5506-4539-ae0b-d86d8ab22330" providerId="ADAL" clId="{F0F8EAA1-220C-42CD-86E6-30FD7E6C76F3}" dt="2023-10-03T09:41:49.248" v="17" actId="47"/>
        <pc:sldMkLst>
          <pc:docMk/>
          <pc:sldMk cId="2080812564" sldId="327"/>
        </pc:sldMkLst>
      </pc:sldChg>
      <pc:sldChg chg="del">
        <pc:chgData name="Baris Ceyhan" userId="d124725d-5506-4539-ae0b-d86d8ab22330" providerId="ADAL" clId="{F0F8EAA1-220C-42CD-86E6-30FD7E6C76F3}" dt="2023-10-03T09:41:49.248" v="17" actId="47"/>
        <pc:sldMkLst>
          <pc:docMk/>
          <pc:sldMk cId="1943173336" sldId="328"/>
        </pc:sldMkLst>
      </pc:sldChg>
      <pc:sldChg chg="addSp modSp new mod">
        <pc:chgData name="Baris Ceyhan" userId="d124725d-5506-4539-ae0b-d86d8ab22330" providerId="ADAL" clId="{F0F8EAA1-220C-42CD-86E6-30FD7E6C76F3}" dt="2023-10-03T17:19:16.895" v="502" actId="1076"/>
        <pc:sldMkLst>
          <pc:docMk/>
          <pc:sldMk cId="3265692396" sldId="328"/>
        </pc:sldMkLst>
        <pc:spChg chg="mod">
          <ac:chgData name="Baris Ceyhan" userId="d124725d-5506-4539-ae0b-d86d8ab22330" providerId="ADAL" clId="{F0F8EAA1-220C-42CD-86E6-30FD7E6C76F3}" dt="2023-10-03T13:15:58.894" v="405" actId="20577"/>
          <ac:spMkLst>
            <pc:docMk/>
            <pc:sldMk cId="3265692396" sldId="328"/>
            <ac:spMk id="2" creationId="{1B4799DC-F419-8C0A-DF4F-2D83EB2E820F}"/>
          </ac:spMkLst>
        </pc:spChg>
        <pc:spChg chg="mod">
          <ac:chgData name="Baris Ceyhan" userId="d124725d-5506-4539-ae0b-d86d8ab22330" providerId="ADAL" clId="{F0F8EAA1-220C-42CD-86E6-30FD7E6C76F3}" dt="2023-10-03T17:19:14.501" v="501" actId="20577"/>
          <ac:spMkLst>
            <pc:docMk/>
            <pc:sldMk cId="3265692396" sldId="328"/>
            <ac:spMk id="3" creationId="{A0FC499F-D4FD-F8D3-23DC-9438CEF593FC}"/>
          </ac:spMkLst>
        </pc:spChg>
        <pc:picChg chg="add mod">
          <ac:chgData name="Baris Ceyhan" userId="d124725d-5506-4539-ae0b-d86d8ab22330" providerId="ADAL" clId="{F0F8EAA1-220C-42CD-86E6-30FD7E6C76F3}" dt="2023-10-03T13:18:35.312" v="410" actId="1076"/>
          <ac:picMkLst>
            <pc:docMk/>
            <pc:sldMk cId="3265692396" sldId="328"/>
            <ac:picMk id="5" creationId="{379AF205-12FE-97B7-3AE5-4A6C70B4613A}"/>
          </ac:picMkLst>
        </pc:picChg>
        <pc:picChg chg="add mod">
          <ac:chgData name="Baris Ceyhan" userId="d124725d-5506-4539-ae0b-d86d8ab22330" providerId="ADAL" clId="{F0F8EAA1-220C-42CD-86E6-30FD7E6C76F3}" dt="2023-10-03T14:24:14.700" v="435" actId="1076"/>
          <ac:picMkLst>
            <pc:docMk/>
            <pc:sldMk cId="3265692396" sldId="328"/>
            <ac:picMk id="7" creationId="{0C802B98-617E-748D-0CFE-5E0AA745405B}"/>
          </ac:picMkLst>
        </pc:picChg>
        <pc:picChg chg="add mod">
          <ac:chgData name="Baris Ceyhan" userId="d124725d-5506-4539-ae0b-d86d8ab22330" providerId="ADAL" clId="{F0F8EAA1-220C-42CD-86E6-30FD7E6C76F3}" dt="2023-10-03T14:24:16.478" v="436" actId="1076"/>
          <ac:picMkLst>
            <pc:docMk/>
            <pc:sldMk cId="3265692396" sldId="328"/>
            <ac:picMk id="9" creationId="{03F3C900-AB96-56CB-39CB-16E7B8D05CC9}"/>
          </ac:picMkLst>
        </pc:picChg>
        <pc:picChg chg="add mod">
          <ac:chgData name="Baris Ceyhan" userId="d124725d-5506-4539-ae0b-d86d8ab22330" providerId="ADAL" clId="{F0F8EAA1-220C-42CD-86E6-30FD7E6C76F3}" dt="2023-10-03T17:19:16.895" v="502" actId="1076"/>
          <ac:picMkLst>
            <pc:docMk/>
            <pc:sldMk cId="3265692396" sldId="328"/>
            <ac:picMk id="11" creationId="{88F1770E-1E37-F1A6-348A-C90889A494A1}"/>
          </ac:picMkLst>
        </pc:picChg>
      </pc:sldChg>
      <pc:sldChg chg="addSp modSp new mod">
        <pc:chgData name="Baris Ceyhan" userId="d124725d-5506-4539-ae0b-d86d8ab22330" providerId="ADAL" clId="{F0F8EAA1-220C-42CD-86E6-30FD7E6C76F3}" dt="2023-10-04T10:44:35.204" v="704" actId="1076"/>
        <pc:sldMkLst>
          <pc:docMk/>
          <pc:sldMk cId="2208429257" sldId="329"/>
        </pc:sldMkLst>
        <pc:spChg chg="mod">
          <ac:chgData name="Baris Ceyhan" userId="d124725d-5506-4539-ae0b-d86d8ab22330" providerId="ADAL" clId="{F0F8EAA1-220C-42CD-86E6-30FD7E6C76F3}" dt="2023-10-04T10:42:38.639" v="670" actId="20577"/>
          <ac:spMkLst>
            <pc:docMk/>
            <pc:sldMk cId="2208429257" sldId="329"/>
            <ac:spMk id="2" creationId="{6306C684-0C96-CE4A-CFBF-406FE1FD0627}"/>
          </ac:spMkLst>
        </pc:spChg>
        <pc:spChg chg="mod">
          <ac:chgData name="Baris Ceyhan" userId="d124725d-5506-4539-ae0b-d86d8ab22330" providerId="ADAL" clId="{F0F8EAA1-220C-42CD-86E6-30FD7E6C76F3}" dt="2023-10-04T10:39:11.269" v="620" actId="20577"/>
          <ac:spMkLst>
            <pc:docMk/>
            <pc:sldMk cId="2208429257" sldId="329"/>
            <ac:spMk id="3" creationId="{4568B697-CFAC-A2A9-EDC7-0C6E5F3D80CD}"/>
          </ac:spMkLst>
        </pc:spChg>
        <pc:picChg chg="add mod">
          <ac:chgData name="Baris Ceyhan" userId="d124725d-5506-4539-ae0b-d86d8ab22330" providerId="ADAL" clId="{F0F8EAA1-220C-42CD-86E6-30FD7E6C76F3}" dt="2023-10-04T10:25:25.627" v="526" actId="1076"/>
          <ac:picMkLst>
            <pc:docMk/>
            <pc:sldMk cId="2208429257" sldId="329"/>
            <ac:picMk id="5" creationId="{B6049F34-5170-D375-52B6-FD6ADBE1328F}"/>
          </ac:picMkLst>
        </pc:picChg>
        <pc:picChg chg="add mod">
          <ac:chgData name="Baris Ceyhan" userId="d124725d-5506-4539-ae0b-d86d8ab22330" providerId="ADAL" clId="{F0F8EAA1-220C-42CD-86E6-30FD7E6C76F3}" dt="2023-10-04T10:26:31.900" v="530" actId="14100"/>
          <ac:picMkLst>
            <pc:docMk/>
            <pc:sldMk cId="2208429257" sldId="329"/>
            <ac:picMk id="7" creationId="{679819B0-388E-F512-DB9C-129875AF0362}"/>
          </ac:picMkLst>
        </pc:picChg>
        <pc:picChg chg="add mod">
          <ac:chgData name="Baris Ceyhan" userId="d124725d-5506-4539-ae0b-d86d8ab22330" providerId="ADAL" clId="{F0F8EAA1-220C-42CD-86E6-30FD7E6C76F3}" dt="2023-10-04T10:34:32.858" v="565" actId="14100"/>
          <ac:picMkLst>
            <pc:docMk/>
            <pc:sldMk cId="2208429257" sldId="329"/>
            <ac:picMk id="9" creationId="{525CCB54-A705-2024-D6E5-79E2C161C4D6}"/>
          </ac:picMkLst>
        </pc:picChg>
        <pc:picChg chg="add mod">
          <ac:chgData name="Baris Ceyhan" userId="d124725d-5506-4539-ae0b-d86d8ab22330" providerId="ADAL" clId="{F0F8EAA1-220C-42CD-86E6-30FD7E6C76F3}" dt="2023-10-04T10:38:59.793" v="574" actId="14100"/>
          <ac:picMkLst>
            <pc:docMk/>
            <pc:sldMk cId="2208429257" sldId="329"/>
            <ac:picMk id="11" creationId="{9753990D-9BF5-D08A-43E1-227C44313C2F}"/>
          </ac:picMkLst>
        </pc:picChg>
        <pc:picChg chg="add mod">
          <ac:chgData name="Baris Ceyhan" userId="d124725d-5506-4539-ae0b-d86d8ab22330" providerId="ADAL" clId="{F0F8EAA1-220C-42CD-86E6-30FD7E6C76F3}" dt="2023-10-04T10:38:56.895" v="573" actId="1076"/>
          <ac:picMkLst>
            <pc:docMk/>
            <pc:sldMk cId="2208429257" sldId="329"/>
            <ac:picMk id="13" creationId="{C8137231-4459-F8B5-1617-6489DE28722C}"/>
          </ac:picMkLst>
        </pc:picChg>
        <pc:picChg chg="add mod">
          <ac:chgData name="Baris Ceyhan" userId="d124725d-5506-4539-ae0b-d86d8ab22330" providerId="ADAL" clId="{F0F8EAA1-220C-42CD-86E6-30FD7E6C76F3}" dt="2023-10-04T10:44:35.204" v="704" actId="1076"/>
          <ac:picMkLst>
            <pc:docMk/>
            <pc:sldMk cId="2208429257" sldId="329"/>
            <ac:picMk id="15" creationId="{AA27B5A3-7753-E5D0-D3F6-A806ABB4C3FF}"/>
          </ac:picMkLst>
        </pc:picChg>
      </pc:sldChg>
      <pc:sldChg chg="del">
        <pc:chgData name="Baris Ceyhan" userId="d124725d-5506-4539-ae0b-d86d8ab22330" providerId="ADAL" clId="{F0F8EAA1-220C-42CD-86E6-30FD7E6C76F3}" dt="2023-10-03T09:41:49.248" v="17" actId="47"/>
        <pc:sldMkLst>
          <pc:docMk/>
          <pc:sldMk cId="3732707244" sldId="329"/>
        </pc:sldMkLst>
      </pc:sldChg>
      <pc:sldChg chg="addSp delSp modSp new mod">
        <pc:chgData name="Baris Ceyhan" userId="d124725d-5506-4539-ae0b-d86d8ab22330" providerId="ADAL" clId="{F0F8EAA1-220C-42CD-86E6-30FD7E6C76F3}" dt="2023-10-04T11:27:03.582" v="858" actId="21"/>
        <pc:sldMkLst>
          <pc:docMk/>
          <pc:sldMk cId="1536193349" sldId="330"/>
        </pc:sldMkLst>
        <pc:spChg chg="mod">
          <ac:chgData name="Baris Ceyhan" userId="d124725d-5506-4539-ae0b-d86d8ab22330" providerId="ADAL" clId="{F0F8EAA1-220C-42CD-86E6-30FD7E6C76F3}" dt="2023-10-04T11:10:16.501" v="797" actId="20577"/>
          <ac:spMkLst>
            <pc:docMk/>
            <pc:sldMk cId="1536193349" sldId="330"/>
            <ac:spMk id="2" creationId="{4D2D9A76-1481-7367-4251-6B0C276CFC18}"/>
          </ac:spMkLst>
        </pc:spChg>
        <pc:spChg chg="add del mod">
          <ac:chgData name="Baris Ceyhan" userId="d124725d-5506-4539-ae0b-d86d8ab22330" providerId="ADAL" clId="{F0F8EAA1-220C-42CD-86E6-30FD7E6C76F3}" dt="2023-10-04T11:27:03.582" v="858" actId="21"/>
          <ac:spMkLst>
            <pc:docMk/>
            <pc:sldMk cId="1536193349" sldId="330"/>
            <ac:spMk id="3" creationId="{52C980C0-4FDF-EE00-DB88-ECB28B1C24C3}"/>
          </ac:spMkLst>
        </pc:spChg>
        <pc:picChg chg="add del mod ord">
          <ac:chgData name="Baris Ceyhan" userId="d124725d-5506-4539-ae0b-d86d8ab22330" providerId="ADAL" clId="{F0F8EAA1-220C-42CD-86E6-30FD7E6C76F3}" dt="2023-10-04T10:42:21.182" v="646" actId="22"/>
          <ac:picMkLst>
            <pc:docMk/>
            <pc:sldMk cId="1536193349" sldId="330"/>
            <ac:picMk id="5" creationId="{7978632C-89F0-4175-68F6-683D0BBA35FE}"/>
          </ac:picMkLst>
        </pc:picChg>
        <pc:picChg chg="add del mod">
          <ac:chgData name="Baris Ceyhan" userId="d124725d-5506-4539-ae0b-d86d8ab22330" providerId="ADAL" clId="{F0F8EAA1-220C-42CD-86E6-30FD7E6C76F3}" dt="2023-10-04T10:43:33.575" v="673" actId="478"/>
          <ac:picMkLst>
            <pc:docMk/>
            <pc:sldMk cId="1536193349" sldId="330"/>
            <ac:picMk id="7" creationId="{169B93FE-6E26-EE61-F31B-68EAF296B515}"/>
          </ac:picMkLst>
        </pc:picChg>
        <pc:picChg chg="add del mod">
          <ac:chgData name="Baris Ceyhan" userId="d124725d-5506-4539-ae0b-d86d8ab22330" providerId="ADAL" clId="{F0F8EAA1-220C-42CD-86E6-30FD7E6C76F3}" dt="2023-10-04T10:43:40.869" v="677" actId="478"/>
          <ac:picMkLst>
            <pc:docMk/>
            <pc:sldMk cId="1536193349" sldId="330"/>
            <ac:picMk id="9" creationId="{B2E83848-285A-3B3B-C0E9-9E43905AE929}"/>
          </ac:picMkLst>
        </pc:picChg>
        <pc:picChg chg="add mod">
          <ac:chgData name="Baris Ceyhan" userId="d124725d-5506-4539-ae0b-d86d8ab22330" providerId="ADAL" clId="{F0F8EAA1-220C-42CD-86E6-30FD7E6C76F3}" dt="2023-10-04T10:46:03.235" v="729" actId="14100"/>
          <ac:picMkLst>
            <pc:docMk/>
            <pc:sldMk cId="1536193349" sldId="330"/>
            <ac:picMk id="11" creationId="{C164D900-BBFC-6A55-5787-7C845C06E367}"/>
          </ac:picMkLst>
        </pc:picChg>
        <pc:picChg chg="add mod">
          <ac:chgData name="Baris Ceyhan" userId="d124725d-5506-4539-ae0b-d86d8ab22330" providerId="ADAL" clId="{F0F8EAA1-220C-42CD-86E6-30FD7E6C76F3}" dt="2023-10-04T10:46:09.439" v="731" actId="1076"/>
          <ac:picMkLst>
            <pc:docMk/>
            <pc:sldMk cId="1536193349" sldId="330"/>
            <ac:picMk id="13" creationId="{5432549F-DAAC-D84D-DC09-0A223221C951}"/>
          </ac:picMkLst>
        </pc:picChg>
        <pc:picChg chg="add mod">
          <ac:chgData name="Baris Ceyhan" userId="d124725d-5506-4539-ae0b-d86d8ab22330" providerId="ADAL" clId="{F0F8EAA1-220C-42CD-86E6-30FD7E6C76F3}" dt="2023-10-04T10:50:38.667" v="733" actId="1076"/>
          <ac:picMkLst>
            <pc:docMk/>
            <pc:sldMk cId="1536193349" sldId="330"/>
            <ac:picMk id="15" creationId="{C9B3BEA3-C1C0-2048-924A-A230E5D79D67}"/>
          </ac:picMkLst>
        </pc:picChg>
        <pc:picChg chg="add mod">
          <ac:chgData name="Baris Ceyhan" userId="d124725d-5506-4539-ae0b-d86d8ab22330" providerId="ADAL" clId="{F0F8EAA1-220C-42CD-86E6-30FD7E6C76F3}" dt="2023-10-04T11:09:44.333" v="762" actId="14100"/>
          <ac:picMkLst>
            <pc:docMk/>
            <pc:sldMk cId="1536193349" sldId="330"/>
            <ac:picMk id="17" creationId="{F7C0C30B-5469-8B1B-4F05-50D4CBBDCC4E}"/>
          </ac:picMkLst>
        </pc:picChg>
        <pc:picChg chg="add del mod">
          <ac:chgData name="Baris Ceyhan" userId="d124725d-5506-4539-ae0b-d86d8ab22330" providerId="ADAL" clId="{F0F8EAA1-220C-42CD-86E6-30FD7E6C76F3}" dt="2023-10-04T11:26:47.731" v="851" actId="21"/>
          <ac:picMkLst>
            <pc:docMk/>
            <pc:sldMk cId="1536193349" sldId="330"/>
            <ac:picMk id="19" creationId="{C720D6C5-98C2-92F4-7091-37169CD4FBE7}"/>
          </ac:picMkLst>
        </pc:picChg>
      </pc:sldChg>
      <pc:sldChg chg="del">
        <pc:chgData name="Baris Ceyhan" userId="d124725d-5506-4539-ae0b-d86d8ab22330" providerId="ADAL" clId="{F0F8EAA1-220C-42CD-86E6-30FD7E6C76F3}" dt="2023-10-03T09:41:49.248" v="17" actId="47"/>
        <pc:sldMkLst>
          <pc:docMk/>
          <pc:sldMk cId="1885164659" sldId="330"/>
        </pc:sldMkLst>
      </pc:sldChg>
      <pc:sldChg chg="del">
        <pc:chgData name="Baris Ceyhan" userId="d124725d-5506-4539-ae0b-d86d8ab22330" providerId="ADAL" clId="{F0F8EAA1-220C-42CD-86E6-30FD7E6C76F3}" dt="2023-10-03T09:41:49.248" v="17" actId="47"/>
        <pc:sldMkLst>
          <pc:docMk/>
          <pc:sldMk cId="1581830905" sldId="331"/>
        </pc:sldMkLst>
      </pc:sldChg>
      <pc:sldChg chg="addSp modSp new mod">
        <pc:chgData name="Baris Ceyhan" userId="d124725d-5506-4539-ae0b-d86d8ab22330" providerId="ADAL" clId="{F0F8EAA1-220C-42CD-86E6-30FD7E6C76F3}" dt="2023-10-12T10:30:04.784" v="949" actId="14100"/>
        <pc:sldMkLst>
          <pc:docMk/>
          <pc:sldMk cId="3605770031" sldId="331"/>
        </pc:sldMkLst>
        <pc:spChg chg="mod">
          <ac:chgData name="Baris Ceyhan" userId="d124725d-5506-4539-ae0b-d86d8ab22330" providerId="ADAL" clId="{F0F8EAA1-220C-42CD-86E6-30FD7E6C76F3}" dt="2023-10-04T12:43:05.401" v="884" actId="20577"/>
          <ac:spMkLst>
            <pc:docMk/>
            <pc:sldMk cId="3605770031" sldId="331"/>
            <ac:spMk id="2" creationId="{748DFDAE-A70E-6740-6B8E-B3B66EDA529C}"/>
          </ac:spMkLst>
        </pc:spChg>
        <pc:spChg chg="mod">
          <ac:chgData name="Baris Ceyhan" userId="d124725d-5506-4539-ae0b-d86d8ab22330" providerId="ADAL" clId="{F0F8EAA1-220C-42CD-86E6-30FD7E6C76F3}" dt="2023-10-12T10:28:40.236" v="945" actId="14"/>
          <ac:spMkLst>
            <pc:docMk/>
            <pc:sldMk cId="3605770031" sldId="331"/>
            <ac:spMk id="3" creationId="{0AED0FC4-7260-A9B9-9A01-C0272FF2C955}"/>
          </ac:spMkLst>
        </pc:spChg>
        <pc:picChg chg="add mod">
          <ac:chgData name="Baris Ceyhan" userId="d124725d-5506-4539-ae0b-d86d8ab22330" providerId="ADAL" clId="{F0F8EAA1-220C-42CD-86E6-30FD7E6C76F3}" dt="2023-10-12T10:27:47.823" v="895" actId="14100"/>
          <ac:picMkLst>
            <pc:docMk/>
            <pc:sldMk cId="3605770031" sldId="331"/>
            <ac:picMk id="5" creationId="{03CF74A5-92FD-593B-1C76-FDE298F3DDE6}"/>
          </ac:picMkLst>
        </pc:picChg>
        <pc:picChg chg="add mod">
          <ac:chgData name="Baris Ceyhan" userId="d124725d-5506-4539-ae0b-d86d8ab22330" providerId="ADAL" clId="{F0F8EAA1-220C-42CD-86E6-30FD7E6C76F3}" dt="2023-10-12T10:27:51.520" v="896" actId="14100"/>
          <ac:picMkLst>
            <pc:docMk/>
            <pc:sldMk cId="3605770031" sldId="331"/>
            <ac:picMk id="6" creationId="{B4129644-29F5-5F8D-9FF5-89A2B65AE659}"/>
          </ac:picMkLst>
        </pc:picChg>
        <pc:picChg chg="add mod">
          <ac:chgData name="Baris Ceyhan" userId="d124725d-5506-4539-ae0b-d86d8ab22330" providerId="ADAL" clId="{F0F8EAA1-220C-42CD-86E6-30FD7E6C76F3}" dt="2023-10-12T10:30:04.784" v="949" actId="14100"/>
          <ac:picMkLst>
            <pc:docMk/>
            <pc:sldMk cId="3605770031" sldId="331"/>
            <ac:picMk id="7" creationId="{DFA15243-7D87-8AAC-2486-4BC6AB04D143}"/>
          </ac:picMkLst>
        </pc:picChg>
        <pc:picChg chg="add mod">
          <ac:chgData name="Baris Ceyhan" userId="d124725d-5506-4539-ae0b-d86d8ab22330" providerId="ADAL" clId="{F0F8EAA1-220C-42CD-86E6-30FD7E6C76F3}" dt="2023-10-12T10:27:44.363" v="894" actId="14100"/>
          <ac:picMkLst>
            <pc:docMk/>
            <pc:sldMk cId="3605770031" sldId="331"/>
            <ac:picMk id="8" creationId="{C90A3DDA-0658-20CD-C861-F4B069765A58}"/>
          </ac:picMkLst>
        </pc:picChg>
      </pc:sldChg>
      <pc:sldChg chg="addSp modSp new mod">
        <pc:chgData name="Baris Ceyhan" userId="d124725d-5506-4539-ae0b-d86d8ab22330" providerId="ADAL" clId="{F0F8EAA1-220C-42CD-86E6-30FD7E6C76F3}" dt="2023-10-20T12:51:12.516" v="1082" actId="1076"/>
        <pc:sldMkLst>
          <pc:docMk/>
          <pc:sldMk cId="25075013" sldId="332"/>
        </pc:sldMkLst>
        <pc:spChg chg="mod">
          <ac:chgData name="Baris Ceyhan" userId="d124725d-5506-4539-ae0b-d86d8ab22330" providerId="ADAL" clId="{F0F8EAA1-220C-42CD-86E6-30FD7E6C76F3}" dt="2023-10-12T10:31:30.842" v="968" actId="20577"/>
          <ac:spMkLst>
            <pc:docMk/>
            <pc:sldMk cId="25075013" sldId="332"/>
            <ac:spMk id="2" creationId="{AECEA142-1050-B07A-F422-B5EAED34C606}"/>
          </ac:spMkLst>
        </pc:spChg>
        <pc:spChg chg="mod">
          <ac:chgData name="Baris Ceyhan" userId="d124725d-5506-4539-ae0b-d86d8ab22330" providerId="ADAL" clId="{F0F8EAA1-220C-42CD-86E6-30FD7E6C76F3}" dt="2023-10-12T10:40:36.555" v="1046" actId="20577"/>
          <ac:spMkLst>
            <pc:docMk/>
            <pc:sldMk cId="25075013" sldId="332"/>
            <ac:spMk id="3" creationId="{3340D42E-4F18-761C-CF6F-BAD71DBFD932}"/>
          </ac:spMkLst>
        </pc:spChg>
        <pc:picChg chg="add mod">
          <ac:chgData name="Baris Ceyhan" userId="d124725d-5506-4539-ae0b-d86d8ab22330" providerId="ADAL" clId="{F0F8EAA1-220C-42CD-86E6-30FD7E6C76F3}" dt="2023-10-20T12:51:10.093" v="1080" actId="1076"/>
          <ac:picMkLst>
            <pc:docMk/>
            <pc:sldMk cId="25075013" sldId="332"/>
            <ac:picMk id="5" creationId="{1CABC948-9C8C-19B2-A9C7-9729EB444BA7}"/>
          </ac:picMkLst>
        </pc:picChg>
        <pc:picChg chg="add mod">
          <ac:chgData name="Baris Ceyhan" userId="d124725d-5506-4539-ae0b-d86d8ab22330" providerId="ADAL" clId="{F0F8EAA1-220C-42CD-86E6-30FD7E6C76F3}" dt="2023-10-20T12:51:12.516" v="1082" actId="1076"/>
          <ac:picMkLst>
            <pc:docMk/>
            <pc:sldMk cId="25075013" sldId="332"/>
            <ac:picMk id="7" creationId="{57A1B03E-6481-2A6F-518B-A7DD23E639E2}"/>
          </ac:picMkLst>
        </pc:picChg>
        <pc:picChg chg="add mod">
          <ac:chgData name="Baris Ceyhan" userId="d124725d-5506-4539-ae0b-d86d8ab22330" providerId="ADAL" clId="{F0F8EAA1-220C-42CD-86E6-30FD7E6C76F3}" dt="2023-10-20T12:51:08.806" v="1079" actId="14100"/>
          <ac:picMkLst>
            <pc:docMk/>
            <pc:sldMk cId="25075013" sldId="332"/>
            <ac:picMk id="9" creationId="{EA5235E0-4A57-B3DF-452B-734E1F4B4580}"/>
          </ac:picMkLst>
        </pc:picChg>
        <pc:picChg chg="add mod">
          <ac:chgData name="Baris Ceyhan" userId="d124725d-5506-4539-ae0b-d86d8ab22330" providerId="ADAL" clId="{F0F8EAA1-220C-42CD-86E6-30FD7E6C76F3}" dt="2023-10-20T12:51:05.116" v="1077" actId="1076"/>
          <ac:picMkLst>
            <pc:docMk/>
            <pc:sldMk cId="25075013" sldId="332"/>
            <ac:picMk id="11" creationId="{FF0142A3-4EA5-DD54-E4CB-EE911C494C57}"/>
          </ac:picMkLst>
        </pc:picChg>
      </pc:sldChg>
      <pc:sldChg chg="del">
        <pc:chgData name="Baris Ceyhan" userId="d124725d-5506-4539-ae0b-d86d8ab22330" providerId="ADAL" clId="{F0F8EAA1-220C-42CD-86E6-30FD7E6C76F3}" dt="2023-10-03T09:41:49.248" v="17" actId="47"/>
        <pc:sldMkLst>
          <pc:docMk/>
          <pc:sldMk cId="1282083110" sldId="332"/>
        </pc:sldMkLst>
      </pc:sldChg>
      <pc:sldChg chg="del">
        <pc:chgData name="Baris Ceyhan" userId="d124725d-5506-4539-ae0b-d86d8ab22330" providerId="ADAL" clId="{F0F8EAA1-220C-42CD-86E6-30FD7E6C76F3}" dt="2023-10-03T09:41:49.248" v="17" actId="47"/>
        <pc:sldMkLst>
          <pc:docMk/>
          <pc:sldMk cId="1798209244" sldId="333"/>
        </pc:sldMkLst>
      </pc:sldChg>
      <pc:sldChg chg="addSp delSp modSp new mod chgLayout">
        <pc:chgData name="Baris Ceyhan" userId="d124725d-5506-4539-ae0b-d86d8ab22330" providerId="ADAL" clId="{F0F8EAA1-220C-42CD-86E6-30FD7E6C76F3}" dt="2023-10-20T13:01:06.246" v="1198" actId="27636"/>
        <pc:sldMkLst>
          <pc:docMk/>
          <pc:sldMk cId="2161298758" sldId="333"/>
        </pc:sldMkLst>
        <pc:spChg chg="mod ord">
          <ac:chgData name="Baris Ceyhan" userId="d124725d-5506-4539-ae0b-d86d8ab22330" providerId="ADAL" clId="{F0F8EAA1-220C-42CD-86E6-30FD7E6C76F3}" dt="2023-10-20T12:52:15.848" v="1090" actId="700"/>
          <ac:spMkLst>
            <pc:docMk/>
            <pc:sldMk cId="2161298758" sldId="333"/>
            <ac:spMk id="2" creationId="{6AB67789-3B1E-E777-4C6F-57B101A31B7A}"/>
          </ac:spMkLst>
        </pc:spChg>
        <pc:spChg chg="add del mod">
          <ac:chgData name="Baris Ceyhan" userId="d124725d-5506-4539-ae0b-d86d8ab22330" providerId="ADAL" clId="{F0F8EAA1-220C-42CD-86E6-30FD7E6C76F3}" dt="2023-10-20T13:01:06.246" v="1198" actId="27636"/>
          <ac:spMkLst>
            <pc:docMk/>
            <pc:sldMk cId="2161298758" sldId="333"/>
            <ac:spMk id="3" creationId="{1E8F7FAB-13AC-648F-9FDE-A1611609AF96}"/>
          </ac:spMkLst>
        </pc:spChg>
        <pc:picChg chg="add del mod ord">
          <ac:chgData name="Baris Ceyhan" userId="d124725d-5506-4539-ae0b-d86d8ab22330" providerId="ADAL" clId="{F0F8EAA1-220C-42CD-86E6-30FD7E6C76F3}" dt="2023-10-20T12:52:17.827" v="1093" actId="22"/>
          <ac:picMkLst>
            <pc:docMk/>
            <pc:sldMk cId="2161298758" sldId="333"/>
            <ac:picMk id="5" creationId="{0A91B771-D58A-E6CD-FA46-0AB8DC681B98}"/>
          </ac:picMkLst>
        </pc:picChg>
        <pc:picChg chg="add mod">
          <ac:chgData name="Baris Ceyhan" userId="d124725d-5506-4539-ae0b-d86d8ab22330" providerId="ADAL" clId="{F0F8EAA1-220C-42CD-86E6-30FD7E6C76F3}" dt="2023-10-20T12:52:23.436" v="1097" actId="1076"/>
          <ac:picMkLst>
            <pc:docMk/>
            <pc:sldMk cId="2161298758" sldId="333"/>
            <ac:picMk id="7" creationId="{F3D0A716-3666-864E-A71C-C96DC69D9BBC}"/>
          </ac:picMkLst>
        </pc:picChg>
        <pc:picChg chg="add del mod">
          <ac:chgData name="Baris Ceyhan" userId="d124725d-5506-4539-ae0b-d86d8ab22330" providerId="ADAL" clId="{F0F8EAA1-220C-42CD-86E6-30FD7E6C76F3}" dt="2023-10-20T12:54:23.150" v="1128" actId="478"/>
          <ac:picMkLst>
            <pc:docMk/>
            <pc:sldMk cId="2161298758" sldId="333"/>
            <ac:picMk id="9" creationId="{BD963C5A-92DF-7721-8D98-0889112D83EA}"/>
          </ac:picMkLst>
        </pc:picChg>
        <pc:picChg chg="add del mod">
          <ac:chgData name="Baris Ceyhan" userId="d124725d-5506-4539-ae0b-d86d8ab22330" providerId="ADAL" clId="{F0F8EAA1-220C-42CD-86E6-30FD7E6C76F3}" dt="2023-10-20T12:54:24.165" v="1129" actId="478"/>
          <ac:picMkLst>
            <pc:docMk/>
            <pc:sldMk cId="2161298758" sldId="333"/>
            <ac:picMk id="11" creationId="{A1BC1FA3-DF96-ABAD-0E0F-11C52F4220E3}"/>
          </ac:picMkLst>
        </pc:picChg>
        <pc:picChg chg="add mod">
          <ac:chgData name="Baris Ceyhan" userId="d124725d-5506-4539-ae0b-d86d8ab22330" providerId="ADAL" clId="{F0F8EAA1-220C-42CD-86E6-30FD7E6C76F3}" dt="2023-10-20T12:57:19.215" v="1148" actId="14100"/>
          <ac:picMkLst>
            <pc:docMk/>
            <pc:sldMk cId="2161298758" sldId="333"/>
            <ac:picMk id="13" creationId="{F0CB96C7-C2AC-65B8-0B77-0644DCF745B9}"/>
          </ac:picMkLst>
        </pc:picChg>
        <pc:picChg chg="add mod">
          <ac:chgData name="Baris Ceyhan" userId="d124725d-5506-4539-ae0b-d86d8ab22330" providerId="ADAL" clId="{F0F8EAA1-220C-42CD-86E6-30FD7E6C76F3}" dt="2023-10-20T12:59:25.925" v="1149" actId="1076"/>
          <ac:picMkLst>
            <pc:docMk/>
            <pc:sldMk cId="2161298758" sldId="333"/>
            <ac:picMk id="15" creationId="{FED95DE6-F0DC-4227-0EBB-8495D6BEB937}"/>
          </ac:picMkLst>
        </pc:picChg>
        <pc:picChg chg="add mod">
          <ac:chgData name="Baris Ceyhan" userId="d124725d-5506-4539-ae0b-d86d8ab22330" providerId="ADAL" clId="{F0F8EAA1-220C-42CD-86E6-30FD7E6C76F3}" dt="2023-10-20T12:59:30.878" v="1153" actId="14100"/>
          <ac:picMkLst>
            <pc:docMk/>
            <pc:sldMk cId="2161298758" sldId="333"/>
            <ac:picMk id="17" creationId="{C1963A48-CCB8-D187-4ADD-281F422AE159}"/>
          </ac:picMkLst>
        </pc:picChg>
      </pc:sldChg>
      <pc:sldChg chg="addSp modSp new mod">
        <pc:chgData name="Baris Ceyhan" userId="d124725d-5506-4539-ae0b-d86d8ab22330" providerId="ADAL" clId="{F0F8EAA1-220C-42CD-86E6-30FD7E6C76F3}" dt="2023-10-21T13:18:35.716" v="1302" actId="20577"/>
        <pc:sldMkLst>
          <pc:docMk/>
          <pc:sldMk cId="3080148836" sldId="334"/>
        </pc:sldMkLst>
        <pc:spChg chg="mod">
          <ac:chgData name="Baris Ceyhan" userId="d124725d-5506-4539-ae0b-d86d8ab22330" providerId="ADAL" clId="{F0F8EAA1-220C-42CD-86E6-30FD7E6C76F3}" dt="2023-10-21T13:18:35.716" v="1302" actId="20577"/>
          <ac:spMkLst>
            <pc:docMk/>
            <pc:sldMk cId="3080148836" sldId="334"/>
            <ac:spMk id="2" creationId="{FA073FDC-53A5-FF88-36FB-FCB899C2E2A9}"/>
          </ac:spMkLst>
        </pc:spChg>
        <pc:spChg chg="mod">
          <ac:chgData name="Baris Ceyhan" userId="d124725d-5506-4539-ae0b-d86d8ab22330" providerId="ADAL" clId="{F0F8EAA1-220C-42CD-86E6-30FD7E6C76F3}" dt="2023-10-21T13:18:00.462" v="1282" actId="20577"/>
          <ac:spMkLst>
            <pc:docMk/>
            <pc:sldMk cId="3080148836" sldId="334"/>
            <ac:spMk id="3" creationId="{0B3706A2-656C-23E6-16B1-89E72837AA7F}"/>
          </ac:spMkLst>
        </pc:spChg>
        <pc:picChg chg="add mod">
          <ac:chgData name="Baris Ceyhan" userId="d124725d-5506-4539-ae0b-d86d8ab22330" providerId="ADAL" clId="{F0F8EAA1-220C-42CD-86E6-30FD7E6C76F3}" dt="2023-10-21T13:12:04.401" v="1226" actId="14100"/>
          <ac:picMkLst>
            <pc:docMk/>
            <pc:sldMk cId="3080148836" sldId="334"/>
            <ac:picMk id="5" creationId="{A16D2D57-4519-258C-737B-546073BD4873}"/>
          </ac:picMkLst>
        </pc:picChg>
        <pc:picChg chg="add mod">
          <ac:chgData name="Baris Ceyhan" userId="d124725d-5506-4539-ae0b-d86d8ab22330" providerId="ADAL" clId="{F0F8EAA1-220C-42CD-86E6-30FD7E6C76F3}" dt="2023-10-21T13:13:39.661" v="1229" actId="1076"/>
          <ac:picMkLst>
            <pc:docMk/>
            <pc:sldMk cId="3080148836" sldId="334"/>
            <ac:picMk id="7" creationId="{0F1753C7-4A70-4E38-E640-31D45344C193}"/>
          </ac:picMkLst>
        </pc:picChg>
        <pc:picChg chg="add mod">
          <ac:chgData name="Baris Ceyhan" userId="d124725d-5506-4539-ae0b-d86d8ab22330" providerId="ADAL" clId="{F0F8EAA1-220C-42CD-86E6-30FD7E6C76F3}" dt="2023-10-21T13:17:47.630" v="1252" actId="1076"/>
          <ac:picMkLst>
            <pc:docMk/>
            <pc:sldMk cId="3080148836" sldId="334"/>
            <ac:picMk id="9" creationId="{BFF8CF55-B34F-4E8A-E7A9-3DEDDF9FE39E}"/>
          </ac:picMkLst>
        </pc:picChg>
      </pc:sldChg>
      <pc:sldChg chg="addSp modSp new mod">
        <pc:chgData name="Baris Ceyhan" userId="d124725d-5506-4539-ae0b-d86d8ab22330" providerId="ADAL" clId="{F0F8EAA1-220C-42CD-86E6-30FD7E6C76F3}" dt="2023-10-25T10:51:50.696" v="1450" actId="20577"/>
        <pc:sldMkLst>
          <pc:docMk/>
          <pc:sldMk cId="878755725" sldId="335"/>
        </pc:sldMkLst>
        <pc:spChg chg="mod">
          <ac:chgData name="Baris Ceyhan" userId="d124725d-5506-4539-ae0b-d86d8ab22330" providerId="ADAL" clId="{F0F8EAA1-220C-42CD-86E6-30FD7E6C76F3}" dt="2023-10-25T10:51:23.832" v="1394" actId="20577"/>
          <ac:spMkLst>
            <pc:docMk/>
            <pc:sldMk cId="878755725" sldId="335"/>
            <ac:spMk id="2" creationId="{E174EC0C-645F-961C-B2DA-B208851774BD}"/>
          </ac:spMkLst>
        </pc:spChg>
        <pc:spChg chg="mod">
          <ac:chgData name="Baris Ceyhan" userId="d124725d-5506-4539-ae0b-d86d8ab22330" providerId="ADAL" clId="{F0F8EAA1-220C-42CD-86E6-30FD7E6C76F3}" dt="2023-10-25T10:51:50.696" v="1450" actId="20577"/>
          <ac:spMkLst>
            <pc:docMk/>
            <pc:sldMk cId="878755725" sldId="335"/>
            <ac:spMk id="3" creationId="{B4A6137D-FD4E-5C64-9047-D7E836083166}"/>
          </ac:spMkLst>
        </pc:spChg>
        <pc:picChg chg="add mod">
          <ac:chgData name="Baris Ceyhan" userId="d124725d-5506-4539-ae0b-d86d8ab22330" providerId="ADAL" clId="{F0F8EAA1-220C-42CD-86E6-30FD7E6C76F3}" dt="2023-10-25T10:43:36.792" v="1370" actId="1076"/>
          <ac:picMkLst>
            <pc:docMk/>
            <pc:sldMk cId="878755725" sldId="335"/>
            <ac:picMk id="5" creationId="{F03197EE-F5F9-94FC-FC5D-DA8E7F11EA23}"/>
          </ac:picMkLst>
        </pc:picChg>
        <pc:picChg chg="add mod">
          <ac:chgData name="Baris Ceyhan" userId="d124725d-5506-4539-ae0b-d86d8ab22330" providerId="ADAL" clId="{F0F8EAA1-220C-42CD-86E6-30FD7E6C76F3}" dt="2023-10-25T10:51:20.644" v="1386" actId="14100"/>
          <ac:picMkLst>
            <pc:docMk/>
            <pc:sldMk cId="878755725" sldId="335"/>
            <ac:picMk id="7" creationId="{0CD28A8E-641E-E742-7E1F-27593FD539D3}"/>
          </ac:picMkLst>
        </pc:picChg>
      </pc:sldChg>
      <pc:sldChg chg="addSp modSp new mod">
        <pc:chgData name="Baris Ceyhan" userId="d124725d-5506-4539-ae0b-d86d8ab22330" providerId="ADAL" clId="{F0F8EAA1-220C-42CD-86E6-30FD7E6C76F3}" dt="2023-10-25T10:59:41.927" v="1520" actId="1076"/>
        <pc:sldMkLst>
          <pc:docMk/>
          <pc:sldMk cId="46214999" sldId="336"/>
        </pc:sldMkLst>
        <pc:spChg chg="mod">
          <ac:chgData name="Baris Ceyhan" userId="d124725d-5506-4539-ae0b-d86d8ab22330" providerId="ADAL" clId="{F0F8EAA1-220C-42CD-86E6-30FD7E6C76F3}" dt="2023-10-25T10:57:37.891" v="1472" actId="20577"/>
          <ac:spMkLst>
            <pc:docMk/>
            <pc:sldMk cId="46214999" sldId="336"/>
            <ac:spMk id="2" creationId="{31B9635E-0199-8994-83B5-6B7E7ECE68D6}"/>
          </ac:spMkLst>
        </pc:spChg>
        <pc:spChg chg="mod">
          <ac:chgData name="Baris Ceyhan" userId="d124725d-5506-4539-ae0b-d86d8ab22330" providerId="ADAL" clId="{F0F8EAA1-220C-42CD-86E6-30FD7E6C76F3}" dt="2023-10-25T10:58:49.051" v="1515" actId="20577"/>
          <ac:spMkLst>
            <pc:docMk/>
            <pc:sldMk cId="46214999" sldId="336"/>
            <ac:spMk id="3" creationId="{AFCA612E-9BFD-3707-DA82-4F1648ACE1FB}"/>
          </ac:spMkLst>
        </pc:spChg>
        <pc:picChg chg="add mod">
          <ac:chgData name="Baris Ceyhan" userId="d124725d-5506-4539-ae0b-d86d8ab22330" providerId="ADAL" clId="{F0F8EAA1-220C-42CD-86E6-30FD7E6C76F3}" dt="2023-10-25T10:57:58.957" v="1476" actId="1076"/>
          <ac:picMkLst>
            <pc:docMk/>
            <pc:sldMk cId="46214999" sldId="336"/>
            <ac:picMk id="5" creationId="{FC3E76EE-19C3-F5F1-7AC2-02B6C4E6896B}"/>
          </ac:picMkLst>
        </pc:picChg>
        <pc:picChg chg="add mod">
          <ac:chgData name="Baris Ceyhan" userId="d124725d-5506-4539-ae0b-d86d8ab22330" providerId="ADAL" clId="{F0F8EAA1-220C-42CD-86E6-30FD7E6C76F3}" dt="2023-10-25T10:59:36.830" v="1517" actId="1076"/>
          <ac:picMkLst>
            <pc:docMk/>
            <pc:sldMk cId="46214999" sldId="336"/>
            <ac:picMk id="7" creationId="{9DF4AF74-57C4-6E59-3103-BB963CE37E15}"/>
          </ac:picMkLst>
        </pc:picChg>
        <pc:picChg chg="add mod">
          <ac:chgData name="Baris Ceyhan" userId="d124725d-5506-4539-ae0b-d86d8ab22330" providerId="ADAL" clId="{F0F8EAA1-220C-42CD-86E6-30FD7E6C76F3}" dt="2023-10-25T10:59:41.927" v="1520" actId="1076"/>
          <ac:picMkLst>
            <pc:docMk/>
            <pc:sldMk cId="46214999" sldId="336"/>
            <ac:picMk id="9" creationId="{00BD5696-D0C3-1CF5-D60C-8456002A6647}"/>
          </ac:picMkLst>
        </pc:picChg>
      </pc:sldChg>
      <pc:sldChg chg="addSp delSp modSp new mod">
        <pc:chgData name="Baris Ceyhan" userId="d124725d-5506-4539-ae0b-d86d8ab22330" providerId="ADAL" clId="{F0F8EAA1-220C-42CD-86E6-30FD7E6C76F3}" dt="2023-10-25T14:00:30.227" v="1639" actId="20577"/>
        <pc:sldMkLst>
          <pc:docMk/>
          <pc:sldMk cId="1602852531" sldId="337"/>
        </pc:sldMkLst>
        <pc:spChg chg="mod">
          <ac:chgData name="Baris Ceyhan" userId="d124725d-5506-4539-ae0b-d86d8ab22330" providerId="ADAL" clId="{F0F8EAA1-220C-42CD-86E6-30FD7E6C76F3}" dt="2023-10-25T11:37:35.411" v="1582" actId="20577"/>
          <ac:spMkLst>
            <pc:docMk/>
            <pc:sldMk cId="1602852531" sldId="337"/>
            <ac:spMk id="2" creationId="{820F0406-5164-5571-52DC-61EE8C0D0D7F}"/>
          </ac:spMkLst>
        </pc:spChg>
        <pc:spChg chg="add del mod">
          <ac:chgData name="Baris Ceyhan" userId="d124725d-5506-4539-ae0b-d86d8ab22330" providerId="ADAL" clId="{F0F8EAA1-220C-42CD-86E6-30FD7E6C76F3}" dt="2023-10-25T14:00:30.227" v="1639" actId="20577"/>
          <ac:spMkLst>
            <pc:docMk/>
            <pc:sldMk cId="1602852531" sldId="337"/>
            <ac:spMk id="3" creationId="{1C7144E5-19CC-31E2-02EF-4CFD8C760728}"/>
          </ac:spMkLst>
        </pc:spChg>
        <pc:picChg chg="add del mod ord">
          <ac:chgData name="Baris Ceyhan" userId="d124725d-5506-4539-ae0b-d86d8ab22330" providerId="ADAL" clId="{F0F8EAA1-220C-42CD-86E6-30FD7E6C76F3}" dt="2023-10-25T11:37:24.703" v="1562" actId="22"/>
          <ac:picMkLst>
            <pc:docMk/>
            <pc:sldMk cId="1602852531" sldId="337"/>
            <ac:picMk id="5" creationId="{3873822D-CF44-254B-E150-CE0E8F7001E5}"/>
          </ac:picMkLst>
        </pc:picChg>
        <pc:picChg chg="add mod">
          <ac:chgData name="Baris Ceyhan" userId="d124725d-5506-4539-ae0b-d86d8ab22330" providerId="ADAL" clId="{F0F8EAA1-220C-42CD-86E6-30FD7E6C76F3}" dt="2023-10-25T13:49:23.271" v="1586" actId="1076"/>
          <ac:picMkLst>
            <pc:docMk/>
            <pc:sldMk cId="1602852531" sldId="337"/>
            <ac:picMk id="7" creationId="{02F217A1-ED95-5A92-E402-43DA8F66457E}"/>
          </ac:picMkLst>
        </pc:picChg>
        <pc:picChg chg="add mod">
          <ac:chgData name="Baris Ceyhan" userId="d124725d-5506-4539-ae0b-d86d8ab22330" providerId="ADAL" clId="{F0F8EAA1-220C-42CD-86E6-30FD7E6C76F3}" dt="2023-10-25T13:49:20.790" v="1585" actId="1076"/>
          <ac:picMkLst>
            <pc:docMk/>
            <pc:sldMk cId="1602852531" sldId="337"/>
            <ac:picMk id="9" creationId="{3EE46135-A067-B315-A719-71B78C2590C0}"/>
          </ac:picMkLst>
        </pc:picChg>
        <pc:picChg chg="add mod">
          <ac:chgData name="Baris Ceyhan" userId="d124725d-5506-4539-ae0b-d86d8ab22330" providerId="ADAL" clId="{F0F8EAA1-220C-42CD-86E6-30FD7E6C76F3}" dt="2023-10-25T14:00:26.774" v="1632" actId="1076"/>
          <ac:picMkLst>
            <pc:docMk/>
            <pc:sldMk cId="1602852531" sldId="337"/>
            <ac:picMk id="11" creationId="{84419A1C-BF86-B510-BA1E-DBB9E6F9BA5E}"/>
          </ac:picMkLst>
        </pc:picChg>
      </pc:sldChg>
      <pc:sldChg chg="addSp modSp new mod">
        <pc:chgData name="Baris Ceyhan" userId="d124725d-5506-4539-ae0b-d86d8ab22330" providerId="ADAL" clId="{F0F8EAA1-220C-42CD-86E6-30FD7E6C76F3}" dt="2023-10-25T11:02:47.524" v="1559" actId="20577"/>
        <pc:sldMkLst>
          <pc:docMk/>
          <pc:sldMk cId="1791921928" sldId="338"/>
        </pc:sldMkLst>
        <pc:spChg chg="mod">
          <ac:chgData name="Baris Ceyhan" userId="d124725d-5506-4539-ae0b-d86d8ab22330" providerId="ADAL" clId="{F0F8EAA1-220C-42CD-86E6-30FD7E6C76F3}" dt="2023-10-25T11:02:47.524" v="1559" actId="20577"/>
          <ac:spMkLst>
            <pc:docMk/>
            <pc:sldMk cId="1791921928" sldId="338"/>
            <ac:spMk id="2" creationId="{577867F9-AA49-95DF-09A4-454170D4D277}"/>
          </ac:spMkLst>
        </pc:spChg>
        <pc:spChg chg="mod">
          <ac:chgData name="Baris Ceyhan" userId="d124725d-5506-4539-ae0b-d86d8ab22330" providerId="ADAL" clId="{F0F8EAA1-220C-42CD-86E6-30FD7E6C76F3}" dt="2023-10-25T11:02:38.704" v="1541" actId="20577"/>
          <ac:spMkLst>
            <pc:docMk/>
            <pc:sldMk cId="1791921928" sldId="338"/>
            <ac:spMk id="3" creationId="{C2CE5270-068F-06B8-F680-C1A7AB7E5B46}"/>
          </ac:spMkLst>
        </pc:spChg>
        <pc:picChg chg="add mod">
          <ac:chgData name="Baris Ceyhan" userId="d124725d-5506-4539-ae0b-d86d8ab22330" providerId="ADAL" clId="{F0F8EAA1-220C-42CD-86E6-30FD7E6C76F3}" dt="2023-10-25T11:02:32.394" v="1526" actId="1076"/>
          <ac:picMkLst>
            <pc:docMk/>
            <pc:sldMk cId="1791921928" sldId="338"/>
            <ac:picMk id="5" creationId="{54BF8D67-D871-792E-F28E-C9059AA99B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8E8-FD03-ACFC-6D4D-7036CAEF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D299-E146-C9EC-3840-27E336B5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7560-047B-B699-69BC-C5A1350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BE70-1771-40F4-D354-E2822866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102-6C3E-5402-3772-D95B6327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9B8-35DE-EF0B-04A3-9BD865F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F4BE-364C-5B02-F0B2-9873A189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E17E-C644-5E9B-C4B2-D0EDB16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799-A31A-98AF-886B-BD3C94D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964-A3A3-2E25-E085-917638A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2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60F3F-C1A2-200A-C9A9-987EAF90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1EE3-DCDA-581C-8CAC-0693AF53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D72E-7F6C-45CD-A80C-44CE163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368-F4B2-44B7-2BAE-2ED701A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9FDE-F214-69D9-9DEF-00ED1FC9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4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AA3-A7FF-6534-69A0-8D55B423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0686-12EB-885C-0A6E-CD364677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05F0-C81A-B5FE-E342-CF488B3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6CFB-F0D1-8432-D2E4-03EA0A4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CA4B-E264-A4B5-63E1-6577652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3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D1-9782-A539-C756-FEFCEF4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981B-9380-D77D-0C85-C5C7AF89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248-9650-0EE2-6E90-F51B032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BB3C-EEF2-38EE-6562-A755AC7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FBAB-641B-6D93-8AB4-9088A10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5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FC8F-FD53-6DC9-2756-5B31B60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DA90-2378-5888-98CC-E915A034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B524D-41F7-8495-09EC-CCD9005D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2811-584A-6E95-37EA-12206FE5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3EF0-C31E-6771-42E9-5725BD5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4666-789A-9DC9-7FA0-0C07FC4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B5B-0148-69A7-1821-0EAB51CE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D0B9-F032-678D-B048-71C223C6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00C8-C69A-5F51-4338-9C16A620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5C600-A3D6-FFA4-425D-F3C3214D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7044-6555-6AE2-B759-ED4623D3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FFDF-18AF-48E7-4FCA-238D7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C6D7-69C8-37BB-5F10-EB59AB4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1E81-6C42-EB1D-F681-78D87DB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2201-BB06-7C12-58CD-77C0C3A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FE17-C2E8-9759-4AE6-2DDCDFF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79BE-7684-30F0-1974-4449F09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CE098-A2A1-A450-3312-D754430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3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9DCD-02F9-59EA-48BA-70EE166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EC99-1E6D-384E-41BC-D4F7848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638BD-EE0E-5BF6-3547-14B9C16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8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FA3-B3A9-25E5-84E7-5735F084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AD94-37ED-51C1-6F64-EC52E961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B296-385A-E375-5F6F-CBFBF98A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DEEC-DD32-DED5-0D01-74697FC6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10C8-0E17-8DD6-8B22-BDC6521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F90-7734-ECCC-A8A8-050A09C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DA67-0B0B-8007-1684-E792543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D7F09-E5B7-FECA-13B2-0450623AF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C8776-8485-5971-0E62-9A35B286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16FD-4C19-2793-EF69-0A2C5321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4357-81EA-5639-8A73-CA94498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93CA-58BA-2BF2-D2FA-7E5E1CB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83E7-A2AF-28D0-C976-5CECB608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2DFA-7B8A-32B9-6CE7-6EC31B66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319D-2811-1313-3E14-AC3CCB8A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F0EA-07BF-4BF0-A39E-8ED90E95B276}" type="datetimeFigureOut">
              <a:rPr lang="en-CA" smtClean="0"/>
              <a:t>2023-11-24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883A-89C3-EB69-D834-17F34CD7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45C9-F2AC-A703-C1B9-2AD1F691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default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9C9-A579-75E4-D70B-DDC19D93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63F0-8A8A-B68D-B6B3-7E9DDFDD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 3355 Web Development</a:t>
            </a:r>
          </a:p>
          <a:p>
            <a:r>
              <a:rPr lang="en-US" altLang="en-US" sz="2400" b="1" dirty="0">
                <a:ea typeface="ＭＳ Ｐゴシック" panose="020B0600070205080204" pitchFamily="34" charset="-128"/>
              </a:rPr>
              <a:t>Lect. Bar</a:t>
            </a:r>
            <a:r>
              <a:rPr lang="tr-TR" altLang="en-US" sz="2400" b="1" dirty="0">
                <a:ea typeface="ＭＳ Ｐゴシック" panose="020B0600070205080204" pitchFamily="34" charset="-128"/>
              </a:rPr>
              <a:t>ış Ceyhan</a:t>
            </a:r>
            <a:endParaRPr lang="en-GB" altLang="en-US" sz="2400" b="1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0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7789-3B1E-E777-4C6F-57B101A31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Add, remove </a:t>
            </a:r>
            <a:r>
              <a:rPr lang="en-US"/>
              <a:t>CSS classes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7FAB-13AC-648F-9FDE-A1611609A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13255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addClass</a:t>
            </a:r>
            <a:r>
              <a:rPr lang="en-US" dirty="0"/>
              <a:t>, </a:t>
            </a:r>
            <a:r>
              <a:rPr lang="en-US" dirty="0" err="1"/>
              <a:t>removeClass</a:t>
            </a:r>
            <a:endParaRPr lang="en-US" dirty="0"/>
          </a:p>
          <a:p>
            <a:r>
              <a:rPr lang="en-US" dirty="0" err="1"/>
              <a:t>toggleClass</a:t>
            </a:r>
            <a:r>
              <a:rPr lang="en-US" dirty="0"/>
              <a:t> – add/remove at the same time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0A716-3666-864E-A71C-C96DC69D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530" y="1825625"/>
            <a:ext cx="4250776" cy="1161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963C5A-92DF-7721-8D98-0889112D8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30" y="3290253"/>
            <a:ext cx="3197763" cy="116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CB96C7-C2AC-65B8-0B77-0644DCF74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530" y="4854551"/>
            <a:ext cx="4808770" cy="13224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D95DE6-F0DC-4227-0EBB-8495D6BEB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5729" y="3352731"/>
            <a:ext cx="4052846" cy="1768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963A48-CCB8-D187-4ADD-281F422AE1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970" y="5378402"/>
            <a:ext cx="4492340" cy="126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9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67F9-AA49-95DF-09A4-454170D4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attribute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5270-068F-06B8-F680-C1A7AB7E5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7126" cy="4351338"/>
          </a:xfrm>
        </p:spPr>
        <p:txBody>
          <a:bodyPr/>
          <a:lstStyle/>
          <a:p>
            <a:r>
              <a:rPr lang="en-US" dirty="0" err="1"/>
              <a:t>Attr</a:t>
            </a:r>
            <a:endParaRPr lang="en-US" dirty="0"/>
          </a:p>
          <a:p>
            <a:r>
              <a:rPr lang="en-US" dirty="0"/>
              <a:t>Can change/retrieve any attribute of an element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F8D67-D871-792E-F28E-C9059AA99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75" y="1897427"/>
            <a:ext cx="472163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2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3FDC-53A5-FF88-36FB-FCB899C2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 </a:t>
            </a:r>
            <a:r>
              <a:rPr lang="en-US" dirty="0" err="1"/>
              <a:t>css</a:t>
            </a:r>
            <a:r>
              <a:rPr lang="en-US" dirty="0"/>
              <a:t>, </a:t>
            </a:r>
            <a:r>
              <a:rPr lang="en-US"/>
              <a:t>callback functions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06A2-656C-23E6-16B1-89E72837A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43880" cy="4351338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fadeIn</a:t>
            </a:r>
            <a:r>
              <a:rPr lang="en-US" dirty="0"/>
              <a:t>, fadeout</a:t>
            </a:r>
          </a:p>
          <a:p>
            <a:r>
              <a:rPr lang="en-US" dirty="0" err="1"/>
              <a:t>slideUp</a:t>
            </a:r>
            <a:r>
              <a:rPr lang="en-US" dirty="0"/>
              <a:t>/down – smooth show hide</a:t>
            </a:r>
          </a:p>
          <a:p>
            <a:r>
              <a:rPr lang="en-US" dirty="0"/>
              <a:t>Use with callback functions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D2D57-4519-258C-737B-546073BD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990" y="2011680"/>
            <a:ext cx="4292363" cy="124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1753C7-4A70-4E38-E640-31D45344C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517" y="3702370"/>
            <a:ext cx="3197917" cy="1277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8CF55-B34F-4E8A-E7A9-3DEDDF9FE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916" y="4101292"/>
            <a:ext cx="4702071" cy="15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8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EC0C-645F-961C-B2DA-B2088517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Animate, resize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6137D-FD4E-5C64-9047-D7E83608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4578" cy="4351338"/>
          </a:xfrm>
        </p:spPr>
        <p:txBody>
          <a:bodyPr/>
          <a:lstStyle/>
          <a:p>
            <a:r>
              <a:rPr lang="en-US" dirty="0"/>
              <a:t>Can animate anything with numbers</a:t>
            </a:r>
          </a:p>
          <a:p>
            <a:r>
              <a:rPr lang="en-US" dirty="0"/>
              <a:t>Width, font-size</a:t>
            </a:r>
          </a:p>
          <a:p>
            <a:r>
              <a:rPr lang="en-US" dirty="0"/>
              <a:t>colors?</a:t>
            </a:r>
          </a:p>
          <a:p>
            <a:r>
              <a:rPr lang="en-US" dirty="0"/>
              <a:t>resize. Try with window selector $(window)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197EE-F5F9-94FC-FC5D-DA8E7F11E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213" y="1587039"/>
            <a:ext cx="3936912" cy="1647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28A8E-641E-E742-7E1F-27593FD53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663" y="3744793"/>
            <a:ext cx="4882870" cy="18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5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0406-5164-5571-52DC-61EE8C0D0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AJAX get post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44E5-19CC-31E2-02EF-4CFD8C760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881880" cy="4351338"/>
          </a:xfrm>
        </p:spPr>
        <p:txBody>
          <a:bodyPr/>
          <a:lstStyle/>
          <a:p>
            <a:r>
              <a:rPr lang="en-US"/>
              <a:t>.get, .post</a:t>
            </a:r>
            <a:endParaRPr lang="en-US" dirty="0"/>
          </a:p>
          <a:p>
            <a:r>
              <a:rPr lang="en-US" dirty="0"/>
              <a:t>.ajax</a:t>
            </a:r>
          </a:p>
          <a:p>
            <a:r>
              <a:rPr lang="en-US" dirty="0"/>
              <a:t>Mocky.io – create mock APIs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F217A1-ED95-5A92-E402-43DA8F664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48" y="1826208"/>
            <a:ext cx="5927807" cy="1048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E46135-A067-B315-A719-71B78C259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81" y="2924973"/>
            <a:ext cx="5950256" cy="26290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419A1C-BF86-B510-BA1E-DBB9E6F9B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56" y="4239491"/>
            <a:ext cx="4272356" cy="13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5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F69F-5D2A-B560-DBB4-75B91480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E2EE-2A50-D9E8-202E-5FD3EA0E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https://www.w3schools.com/jquery/default.asp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513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2C5-2DCE-C559-14F2-B82C509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492B-6884-5334-4A33-5DED12B8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for all browsers, cross-browser</a:t>
            </a:r>
          </a:p>
          <a:p>
            <a:r>
              <a:rPr lang="en-US" dirty="0"/>
              <a:t>Library with useful syntax. Not a framework (React.js, view.js)</a:t>
            </a:r>
          </a:p>
          <a:p>
            <a:r>
              <a:rPr lang="en-US" dirty="0"/>
              <a:t>Less code</a:t>
            </a:r>
          </a:p>
          <a:p>
            <a:r>
              <a:rPr lang="en-US" dirty="0"/>
              <a:t>CSS3 compliant</a:t>
            </a:r>
          </a:p>
          <a:p>
            <a:r>
              <a:rPr lang="en-US" dirty="0"/>
              <a:t>Download or use via CDN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03034-4454-5FB0-D517-83441D682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50" y="4632122"/>
            <a:ext cx="9137087" cy="16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08108-239F-D873-55EC-0B071FBB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Syntax-selector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FE3C-7006-06F0-9F50-32699C7F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6280" cy="4351338"/>
          </a:xfrm>
        </p:spPr>
        <p:txBody>
          <a:bodyPr/>
          <a:lstStyle/>
          <a:p>
            <a:r>
              <a:rPr lang="en-US" dirty="0"/>
              <a:t>Works pretty much like CSS</a:t>
            </a:r>
          </a:p>
          <a:p>
            <a:r>
              <a:rPr lang="en-US" dirty="0"/>
              <a:t>.text vs .html</a:t>
            </a:r>
          </a:p>
          <a:p>
            <a:r>
              <a:rPr lang="en-US" dirty="0"/>
              <a:t>.</a:t>
            </a:r>
            <a:r>
              <a:rPr lang="en-US" dirty="0" err="1"/>
              <a:t>val</a:t>
            </a:r>
            <a:r>
              <a:rPr lang="en-US" dirty="0"/>
              <a:t>()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19E3E-221A-1969-0934-BFF70464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040" y="365125"/>
            <a:ext cx="6191568" cy="22289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67FA49-FA41-31FE-2A6E-08E314CCC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00" y="4876432"/>
            <a:ext cx="4912898" cy="16164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62A8D0-7762-E918-DB77-E1F6787F8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434" y="2833248"/>
            <a:ext cx="5436253" cy="915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512F1D-64F7-B26F-EB33-F101A8EE85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024"/>
          <a:stretch/>
        </p:blipFill>
        <p:spPr>
          <a:xfrm>
            <a:off x="6827522" y="3852010"/>
            <a:ext cx="4237778" cy="1274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4163B4-EE75-9DF9-E295-9AF0D8CAE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879" y="5355912"/>
            <a:ext cx="4049160" cy="11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7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99DC-F419-8C0A-DF4F-2D83EB2E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6469" cy="1325563"/>
          </a:xfrm>
        </p:spPr>
        <p:txBody>
          <a:bodyPr/>
          <a:lstStyle/>
          <a:p>
            <a:r>
              <a:rPr lang="en-US" dirty="0"/>
              <a:t>Append/prepend before/after 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C499F-D4FD-F8D3-23DC-9438CEF5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133" y="1783291"/>
            <a:ext cx="4637149" cy="3010090"/>
          </a:xfrm>
        </p:spPr>
        <p:txBody>
          <a:bodyPr/>
          <a:lstStyle/>
          <a:p>
            <a:r>
              <a:rPr lang="en-US" dirty="0"/>
              <a:t>append/prepend</a:t>
            </a:r>
          </a:p>
          <a:p>
            <a:r>
              <a:rPr lang="en-US" dirty="0"/>
              <a:t>Chaining</a:t>
            </a:r>
          </a:p>
          <a:p>
            <a:r>
              <a:rPr lang="en-US" dirty="0"/>
              <a:t>before/after</a:t>
            </a:r>
          </a:p>
          <a:p>
            <a:r>
              <a:rPr lang="en-US" dirty="0"/>
              <a:t>.remove element(s)</a:t>
            </a:r>
          </a:p>
          <a:p>
            <a:r>
              <a:rPr lang="en-US" dirty="0"/>
              <a:t>Delete all childe elements .empty()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AF205-12FE-97B7-3AE5-4A6C70B46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04"/>
          <a:stretch/>
        </p:blipFill>
        <p:spPr>
          <a:xfrm>
            <a:off x="6225557" y="723207"/>
            <a:ext cx="5820706" cy="1778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02B98-617E-748D-0CFE-5E0AA745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3050771"/>
            <a:ext cx="5311697" cy="1596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3C900-AB96-56CB-39CB-16E7B8D05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70765"/>
            <a:ext cx="4808099" cy="1241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F1770E-1E37-F1A6-348A-C90889A49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28" y="4902715"/>
            <a:ext cx="4535484" cy="153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9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9635E-0199-8994-83B5-6B7E7ECE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through 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612E-9BFD-3707-DA82-4F1648AC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2316" cy="4351338"/>
          </a:xfrm>
        </p:spPr>
        <p:txBody>
          <a:bodyPr/>
          <a:lstStyle/>
          <a:p>
            <a:r>
              <a:rPr lang="en-US" dirty="0"/>
              <a:t>Using .first, :last , .each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E76EE-19C3-F5F1-7AC2-02B6C4E6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486" y="1072343"/>
            <a:ext cx="3562284" cy="1416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F4AF74-57C4-6E59-3103-BB963CE37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67" y="3201525"/>
            <a:ext cx="5526530" cy="2227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BD5696-D0C3-1CF5-D60C-8456002A664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083"/>
          <a:stretch/>
        </p:blipFill>
        <p:spPr>
          <a:xfrm>
            <a:off x="6664980" y="2883864"/>
            <a:ext cx="4764681" cy="8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C684-0C96-CE4A-CFBF-406FE1FD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 - click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B697-CFAC-A2A9-EDC7-0C6E5F3D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0920" cy="4351338"/>
          </a:xfrm>
        </p:spPr>
        <p:txBody>
          <a:bodyPr/>
          <a:lstStyle/>
          <a:p>
            <a:r>
              <a:rPr lang="en-US" dirty="0"/>
              <a:t>Add logic to events</a:t>
            </a:r>
          </a:p>
          <a:p>
            <a:r>
              <a:rPr lang="en-US" dirty="0"/>
              <a:t>click()</a:t>
            </a:r>
          </a:p>
          <a:p>
            <a:r>
              <a:rPr lang="en-US" dirty="0"/>
              <a:t>Which of below will work </a:t>
            </a:r>
            <a:r>
              <a:rPr lang="en-US" dirty="0" err="1"/>
              <a:t>i.e</a:t>
            </a:r>
            <a:r>
              <a:rPr lang="en-US" dirty="0"/>
              <a:t> dynamic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9819B0-388E-F512-DB9C-129875AF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97" y="2253367"/>
            <a:ext cx="3633774" cy="1175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5CCB54-A705-2024-D6E5-79E2C161C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97" y="4135706"/>
            <a:ext cx="4506509" cy="8710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137231-4459-F8B5-1617-6489DE2872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16"/>
          <a:stretch/>
        </p:blipFill>
        <p:spPr>
          <a:xfrm>
            <a:off x="528232" y="3917266"/>
            <a:ext cx="6325593" cy="19040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27B5A3-7753-E5D0-D3F6-A806ABB4C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897" y="706583"/>
            <a:ext cx="3600847" cy="10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2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9A76-1481-7367-4251-6B0C276C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 – hover. </a:t>
            </a:r>
            <a:r>
              <a:rPr lang="en-US" dirty="0" err="1"/>
              <a:t>keyup</a:t>
            </a:r>
            <a:r>
              <a:rPr lang="en-US" dirty="0"/>
              <a:t>, focus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80C0-4FDF-EE00-DB88-ECB28B1C2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2360" cy="4351338"/>
          </a:xfrm>
        </p:spPr>
        <p:txBody>
          <a:bodyPr/>
          <a:lstStyle/>
          <a:p>
            <a:r>
              <a:rPr lang="en-US" dirty="0" err="1"/>
              <a:t>mouseenter</a:t>
            </a:r>
            <a:r>
              <a:rPr lang="en-US" dirty="0"/>
              <a:t>, </a:t>
            </a:r>
            <a:r>
              <a:rPr lang="en-US" dirty="0" err="1"/>
              <a:t>mouseleave</a:t>
            </a:r>
            <a:endParaRPr lang="en-US" dirty="0"/>
          </a:p>
          <a:p>
            <a:r>
              <a:rPr lang="en-US" dirty="0"/>
              <a:t>hover used in CSS</a:t>
            </a:r>
          </a:p>
          <a:p>
            <a:r>
              <a:rPr lang="en-US" dirty="0" err="1"/>
              <a:t>keyup</a:t>
            </a:r>
            <a:r>
              <a:rPr lang="en-US" dirty="0"/>
              <a:t> </a:t>
            </a:r>
          </a:p>
          <a:p>
            <a:r>
              <a:rPr lang="en-US" dirty="0"/>
              <a:t>$(this)</a:t>
            </a:r>
          </a:p>
          <a:p>
            <a:r>
              <a:rPr lang="en-US" dirty="0"/>
              <a:t>focus – gain focus</a:t>
            </a:r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64D900-BBFC-6A55-5787-7C845C06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77" y="1532320"/>
            <a:ext cx="4671674" cy="14135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32549F-DAAC-D84D-DC09-0A223221C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485" y="3303022"/>
            <a:ext cx="2070460" cy="1008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B3BEA3-C1C0-2048-924A-A230E5D79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485" y="4860099"/>
            <a:ext cx="4161966" cy="10086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C0C30B-5469-8B1B-4F05-50D4CBBDC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03" y="4974781"/>
            <a:ext cx="5250497" cy="10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9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FDAE-A70E-6740-6B8E-B3B66EDA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listeners – blur, form submission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D0FC4-7260-A9B9-9A01-C0272FF2C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9560" cy="4351338"/>
          </a:xfrm>
        </p:spPr>
        <p:txBody>
          <a:bodyPr/>
          <a:lstStyle/>
          <a:p>
            <a:r>
              <a:rPr lang="en-US" dirty="0"/>
              <a:t>Blur – lost focus</a:t>
            </a:r>
          </a:p>
          <a:p>
            <a:r>
              <a:rPr lang="en-US" dirty="0"/>
              <a:t>Form event listeners</a:t>
            </a:r>
          </a:p>
          <a:p>
            <a:pPr lvl="1"/>
            <a:r>
              <a:rPr lang="en-US" dirty="0" err="1"/>
              <a:t>preventDefault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F74A5-92FD-593B-1C76-FDE298F3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0" y="2793967"/>
            <a:ext cx="4980363" cy="1992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29644-29F5-5F8D-9FF5-89A2B65AE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775" y="1817311"/>
            <a:ext cx="5576322" cy="773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0A3DDA-0658-20CD-C861-F4B069765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760" y="5344794"/>
            <a:ext cx="4303045" cy="11480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15243-7D87-8AAC-2486-4BC6AB04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79" y="4876827"/>
            <a:ext cx="4806692" cy="110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77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A142-1050-B07A-F422-B5EAED34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show 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D42E-4F18-761C-CF6F-BAD71DBF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7480" cy="4351338"/>
          </a:xfrm>
        </p:spPr>
        <p:txBody>
          <a:bodyPr/>
          <a:lstStyle/>
          <a:p>
            <a:r>
              <a:rPr lang="en-US" dirty="0"/>
              <a:t>hide(), show()</a:t>
            </a:r>
          </a:p>
          <a:p>
            <a:r>
              <a:rPr lang="en-US" dirty="0" err="1"/>
              <a:t>display:none</a:t>
            </a:r>
            <a:r>
              <a:rPr lang="en-US" dirty="0"/>
              <a:t>, block;</a:t>
            </a:r>
          </a:p>
          <a:p>
            <a:r>
              <a:rPr lang="en-US" dirty="0"/>
              <a:t>Quite popular</a:t>
            </a:r>
          </a:p>
          <a:p>
            <a:r>
              <a:rPr lang="en-US" dirty="0"/>
              <a:t>Toggle() – hide show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BC948-9C8C-19B2-A9C7-9729EB44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10" y="2277746"/>
            <a:ext cx="4858456" cy="1093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1B03E-6481-2A6F-518B-A7DD23E63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369" y="1188317"/>
            <a:ext cx="3363015" cy="657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5235E0-4A57-B3DF-452B-734E1F4B4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21" y="4460327"/>
            <a:ext cx="3459364" cy="1004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142A3-4EA5-DD54-E4CB-EE911C494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327" y="4385665"/>
            <a:ext cx="5248454" cy="10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12457</TotalTime>
  <Words>279</Words>
  <Application>Microsoft Office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Jquery</vt:lpstr>
      <vt:lpstr>Motivation</vt:lpstr>
      <vt:lpstr>Syntax-selector</vt:lpstr>
      <vt:lpstr>Append/prepend before/after elements</vt:lpstr>
      <vt:lpstr>Loop through elements</vt:lpstr>
      <vt:lpstr>Event listeners - click</vt:lpstr>
      <vt:lpstr>Event listeners – hover. keyup, focus</vt:lpstr>
      <vt:lpstr>Event listeners – blur, form submission</vt:lpstr>
      <vt:lpstr>Hide show elements</vt:lpstr>
      <vt:lpstr>Add, remove CSS classes</vt:lpstr>
      <vt:lpstr>Change attribute</vt:lpstr>
      <vt:lpstr>Adding custom css, callback functions</vt:lpstr>
      <vt:lpstr>Animate, resize</vt:lpstr>
      <vt:lpstr>AJAX get post</vt:lpstr>
      <vt:lpstr>Resources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Baris Ceyhan</dc:creator>
  <cp:lastModifiedBy>Baris Ceyhan</cp:lastModifiedBy>
  <cp:revision>5</cp:revision>
  <dcterms:created xsi:type="dcterms:W3CDTF">2022-11-24T15:01:23Z</dcterms:created>
  <dcterms:modified xsi:type="dcterms:W3CDTF">2023-11-24T11:53:44Z</dcterms:modified>
</cp:coreProperties>
</file>