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8" r:id="rId4"/>
    <p:sldId id="327" r:id="rId5"/>
    <p:sldId id="329" r:id="rId6"/>
    <p:sldId id="330" r:id="rId7"/>
    <p:sldId id="331" r:id="rId8"/>
    <p:sldId id="3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09004-F7DE-4DED-A7CC-E8A9AF5FCAF6}" v="12" dt="2023-12-14T12:55:13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is Ceyhan" userId="d124725d-5506-4539-ae0b-d86d8ab22330" providerId="ADAL" clId="{57D09004-F7DE-4DED-A7CC-E8A9AF5FCAF6}"/>
    <pc:docChg chg="undo custSel addSld modSld">
      <pc:chgData name="Baris Ceyhan" userId="d124725d-5506-4539-ae0b-d86d8ab22330" providerId="ADAL" clId="{57D09004-F7DE-4DED-A7CC-E8A9AF5FCAF6}" dt="2023-12-14T12:55:35.025" v="489" actId="20577"/>
      <pc:docMkLst>
        <pc:docMk/>
      </pc:docMkLst>
      <pc:sldChg chg="modSp mod">
        <pc:chgData name="Baris Ceyhan" userId="d124725d-5506-4539-ae0b-d86d8ab22330" providerId="ADAL" clId="{57D09004-F7DE-4DED-A7CC-E8A9AF5FCAF6}" dt="2023-11-30T20:01:45.507" v="82" actId="20577"/>
        <pc:sldMkLst>
          <pc:docMk/>
          <pc:sldMk cId="2858074965" sldId="256"/>
        </pc:sldMkLst>
        <pc:spChg chg="mod">
          <ac:chgData name="Baris Ceyhan" userId="d124725d-5506-4539-ae0b-d86d8ab22330" providerId="ADAL" clId="{57D09004-F7DE-4DED-A7CC-E8A9AF5FCAF6}" dt="2023-11-30T20:01:45.507" v="82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modSp mod">
        <pc:chgData name="Baris Ceyhan" userId="d124725d-5506-4539-ae0b-d86d8ab22330" providerId="ADAL" clId="{57D09004-F7DE-4DED-A7CC-E8A9AF5FCAF6}" dt="2023-11-30T20:02:25.132" v="140" actId="20577"/>
        <pc:sldMkLst>
          <pc:docMk/>
          <pc:sldMk cId="4090590701" sldId="326"/>
        </pc:sldMkLst>
        <pc:spChg chg="mod">
          <ac:chgData name="Baris Ceyhan" userId="d124725d-5506-4539-ae0b-d86d8ab22330" providerId="ADAL" clId="{57D09004-F7DE-4DED-A7CC-E8A9AF5FCAF6}" dt="2023-11-30T20:02:25.132" v="140" actId="20577"/>
          <ac:spMkLst>
            <pc:docMk/>
            <pc:sldMk cId="4090590701" sldId="326"/>
            <ac:spMk id="3" creationId="{F7BA492B-6884-5334-4A33-5DED12B8AD91}"/>
          </ac:spMkLst>
        </pc:spChg>
      </pc:sldChg>
      <pc:sldChg chg="modSp mod">
        <pc:chgData name="Baris Ceyhan" userId="d124725d-5506-4539-ae0b-d86d8ab22330" providerId="ADAL" clId="{57D09004-F7DE-4DED-A7CC-E8A9AF5FCAF6}" dt="2023-12-01T14:59:25.808" v="348" actId="27636"/>
        <pc:sldMkLst>
          <pc:docMk/>
          <pc:sldMk cId="2179912632" sldId="327"/>
        </pc:sldMkLst>
        <pc:spChg chg="mod">
          <ac:chgData name="Baris Ceyhan" userId="d124725d-5506-4539-ae0b-d86d8ab22330" providerId="ADAL" clId="{57D09004-F7DE-4DED-A7CC-E8A9AF5FCAF6}" dt="2023-11-30T19:45:40.712" v="73" actId="20577"/>
          <ac:spMkLst>
            <pc:docMk/>
            <pc:sldMk cId="2179912632" sldId="327"/>
            <ac:spMk id="2" creationId="{B28A4934-1B27-0568-25DF-896038AE60FA}"/>
          </ac:spMkLst>
        </pc:spChg>
        <pc:spChg chg="mod">
          <ac:chgData name="Baris Ceyhan" userId="d124725d-5506-4539-ae0b-d86d8ab22330" providerId="ADAL" clId="{57D09004-F7DE-4DED-A7CC-E8A9AF5FCAF6}" dt="2023-12-01T14:59:25.808" v="348" actId="27636"/>
          <ac:spMkLst>
            <pc:docMk/>
            <pc:sldMk cId="2179912632" sldId="327"/>
            <ac:spMk id="3" creationId="{6A46E259-339E-5A58-F347-BF5F6BE952FF}"/>
          </ac:spMkLst>
        </pc:spChg>
      </pc:sldChg>
      <pc:sldChg chg="addSp delSp modSp new mod setBg">
        <pc:chgData name="Baris Ceyhan" userId="d124725d-5506-4539-ae0b-d86d8ab22330" providerId="ADAL" clId="{57D09004-F7DE-4DED-A7CC-E8A9AF5FCAF6}" dt="2023-12-01T11:43:23.248" v="325" actId="14100"/>
        <pc:sldMkLst>
          <pc:docMk/>
          <pc:sldMk cId="4235366757" sldId="328"/>
        </pc:sldMkLst>
        <pc:spChg chg="mod ord">
          <ac:chgData name="Baris Ceyhan" userId="d124725d-5506-4539-ae0b-d86d8ab22330" providerId="ADAL" clId="{57D09004-F7DE-4DED-A7CC-E8A9AF5FCAF6}" dt="2023-12-01T11:43:21.256" v="324" actId="26606"/>
          <ac:spMkLst>
            <pc:docMk/>
            <pc:sldMk cId="4235366757" sldId="328"/>
            <ac:spMk id="2" creationId="{DB3BD431-1A9C-D034-FA55-25ADC3B2BC54}"/>
          </ac:spMkLst>
        </pc:spChg>
        <pc:spChg chg="del mod">
          <ac:chgData name="Baris Ceyhan" userId="d124725d-5506-4539-ae0b-d86d8ab22330" providerId="ADAL" clId="{57D09004-F7DE-4DED-A7CC-E8A9AF5FCAF6}" dt="2023-11-30T18:31:41.069" v="33" actId="478"/>
          <ac:spMkLst>
            <pc:docMk/>
            <pc:sldMk cId="4235366757" sldId="328"/>
            <ac:spMk id="3" creationId="{8C98E4E4-92DC-8017-B322-1CE86987FE10}"/>
          </ac:spMkLst>
        </pc:spChg>
        <pc:picChg chg="add mod">
          <ac:chgData name="Baris Ceyhan" userId="d124725d-5506-4539-ae0b-d86d8ab22330" providerId="ADAL" clId="{57D09004-F7DE-4DED-A7CC-E8A9AF5FCAF6}" dt="2023-12-01T11:43:21.256" v="324" actId="26606"/>
          <ac:picMkLst>
            <pc:docMk/>
            <pc:sldMk cId="4235366757" sldId="328"/>
            <ac:picMk id="4" creationId="{8156153F-BC8D-5637-0C60-7819EDC52B13}"/>
          </ac:picMkLst>
        </pc:picChg>
        <pc:picChg chg="add mod">
          <ac:chgData name="Baris Ceyhan" userId="d124725d-5506-4539-ae0b-d86d8ab22330" providerId="ADAL" clId="{57D09004-F7DE-4DED-A7CC-E8A9AF5FCAF6}" dt="2023-12-01T11:43:21.256" v="324" actId="26606"/>
          <ac:picMkLst>
            <pc:docMk/>
            <pc:sldMk cId="4235366757" sldId="328"/>
            <ac:picMk id="5" creationId="{0FE438C7-FD93-0A2C-3E1F-1981C2C59BA1}"/>
          </ac:picMkLst>
        </pc:picChg>
        <pc:picChg chg="add mod ord">
          <ac:chgData name="Baris Ceyhan" userId="d124725d-5506-4539-ae0b-d86d8ab22330" providerId="ADAL" clId="{57D09004-F7DE-4DED-A7CC-E8A9AF5FCAF6}" dt="2023-12-01T11:43:23.248" v="325" actId="14100"/>
          <ac:picMkLst>
            <pc:docMk/>
            <pc:sldMk cId="4235366757" sldId="328"/>
            <ac:picMk id="7" creationId="{652EDAC2-FF00-8B45-CFD3-1786167B37C3}"/>
          </ac:picMkLst>
        </pc:picChg>
        <pc:picChg chg="add mod ord">
          <ac:chgData name="Baris Ceyhan" userId="d124725d-5506-4539-ae0b-d86d8ab22330" providerId="ADAL" clId="{57D09004-F7DE-4DED-A7CC-E8A9AF5FCAF6}" dt="2023-12-01T11:43:21.256" v="324" actId="26606"/>
          <ac:picMkLst>
            <pc:docMk/>
            <pc:sldMk cId="4235366757" sldId="328"/>
            <ac:picMk id="9" creationId="{FCC090EA-42EE-C817-BBB5-F0C2D3A8E0A7}"/>
          </ac:picMkLst>
        </pc:picChg>
      </pc:sldChg>
      <pc:sldChg chg="modSp new mod">
        <pc:chgData name="Baris Ceyhan" userId="d124725d-5506-4539-ae0b-d86d8ab22330" providerId="ADAL" clId="{57D09004-F7DE-4DED-A7CC-E8A9AF5FCAF6}" dt="2023-12-05T11:50:15.063" v="392" actId="27636"/>
        <pc:sldMkLst>
          <pc:docMk/>
          <pc:sldMk cId="3856502635" sldId="329"/>
        </pc:sldMkLst>
        <pc:spChg chg="mod">
          <ac:chgData name="Baris Ceyhan" userId="d124725d-5506-4539-ae0b-d86d8ab22330" providerId="ADAL" clId="{57D09004-F7DE-4DED-A7CC-E8A9AF5FCAF6}" dt="2023-11-30T20:01:51.375" v="90" actId="20577"/>
          <ac:spMkLst>
            <pc:docMk/>
            <pc:sldMk cId="3856502635" sldId="329"/>
            <ac:spMk id="2" creationId="{0BC51DA4-7925-58DC-6486-B0C9DF3DD2F9}"/>
          </ac:spMkLst>
        </pc:spChg>
        <pc:spChg chg="mod">
          <ac:chgData name="Baris Ceyhan" userId="d124725d-5506-4539-ae0b-d86d8ab22330" providerId="ADAL" clId="{57D09004-F7DE-4DED-A7CC-E8A9AF5FCAF6}" dt="2023-12-05T11:50:15.063" v="392" actId="27636"/>
          <ac:spMkLst>
            <pc:docMk/>
            <pc:sldMk cId="3856502635" sldId="329"/>
            <ac:spMk id="3" creationId="{203AAF02-904C-1E1A-6857-C11B506DA30C}"/>
          </ac:spMkLst>
        </pc:spChg>
      </pc:sldChg>
      <pc:sldChg chg="modSp new mod">
        <pc:chgData name="Baris Ceyhan" userId="d124725d-5506-4539-ae0b-d86d8ab22330" providerId="ADAL" clId="{57D09004-F7DE-4DED-A7CC-E8A9AF5FCAF6}" dt="2023-12-05T11:50:21.876" v="396" actId="20577"/>
        <pc:sldMkLst>
          <pc:docMk/>
          <pc:sldMk cId="2164875785" sldId="330"/>
        </pc:sldMkLst>
        <pc:spChg chg="mod">
          <ac:chgData name="Baris Ceyhan" userId="d124725d-5506-4539-ae0b-d86d8ab22330" providerId="ADAL" clId="{57D09004-F7DE-4DED-A7CC-E8A9AF5FCAF6}" dt="2023-12-05T11:50:21.876" v="396" actId="20577"/>
          <ac:spMkLst>
            <pc:docMk/>
            <pc:sldMk cId="2164875785" sldId="330"/>
            <ac:spMk id="3" creationId="{34B8FA10-1556-A435-8EE4-A22770D5CC80}"/>
          </ac:spMkLst>
        </pc:spChg>
      </pc:sldChg>
      <pc:sldChg chg="addSp delSp modSp new mod">
        <pc:chgData name="Baris Ceyhan" userId="d124725d-5506-4539-ae0b-d86d8ab22330" providerId="ADAL" clId="{57D09004-F7DE-4DED-A7CC-E8A9AF5FCAF6}" dt="2023-12-05T13:13:31.209" v="436" actId="1076"/>
        <pc:sldMkLst>
          <pc:docMk/>
          <pc:sldMk cId="3938502875" sldId="331"/>
        </pc:sldMkLst>
        <pc:spChg chg="mod">
          <ac:chgData name="Baris Ceyhan" userId="d124725d-5506-4539-ae0b-d86d8ab22330" providerId="ADAL" clId="{57D09004-F7DE-4DED-A7CC-E8A9AF5FCAF6}" dt="2023-12-05T13:13:26.336" v="433" actId="20577"/>
          <ac:spMkLst>
            <pc:docMk/>
            <pc:sldMk cId="3938502875" sldId="331"/>
            <ac:spMk id="2" creationId="{D97C1091-AE30-74CD-A08B-4EFB5EA1F3BA}"/>
          </ac:spMkLst>
        </pc:spChg>
        <pc:spChg chg="del">
          <ac:chgData name="Baris Ceyhan" userId="d124725d-5506-4539-ae0b-d86d8ab22330" providerId="ADAL" clId="{57D09004-F7DE-4DED-A7CC-E8A9AF5FCAF6}" dt="2023-12-05T13:13:29.206" v="434" actId="478"/>
          <ac:spMkLst>
            <pc:docMk/>
            <pc:sldMk cId="3938502875" sldId="331"/>
            <ac:spMk id="3" creationId="{BDB5A515-E045-1329-6786-3F7B7CFD4C72}"/>
          </ac:spMkLst>
        </pc:spChg>
        <pc:picChg chg="add mod">
          <ac:chgData name="Baris Ceyhan" userId="d124725d-5506-4539-ae0b-d86d8ab22330" providerId="ADAL" clId="{57D09004-F7DE-4DED-A7CC-E8A9AF5FCAF6}" dt="2023-12-05T13:13:31.209" v="436" actId="1076"/>
          <ac:picMkLst>
            <pc:docMk/>
            <pc:sldMk cId="3938502875" sldId="331"/>
            <ac:picMk id="5" creationId="{B7E3FB22-638F-226B-6724-D52D40B234EC}"/>
          </ac:picMkLst>
        </pc:picChg>
      </pc:sldChg>
      <pc:sldChg chg="addSp delSp modSp new mod">
        <pc:chgData name="Baris Ceyhan" userId="d124725d-5506-4539-ae0b-d86d8ab22330" providerId="ADAL" clId="{57D09004-F7DE-4DED-A7CC-E8A9AF5FCAF6}" dt="2023-12-14T12:55:35.025" v="489" actId="20577"/>
        <pc:sldMkLst>
          <pc:docMk/>
          <pc:sldMk cId="1294328886" sldId="332"/>
        </pc:sldMkLst>
        <pc:spChg chg="mod">
          <ac:chgData name="Baris Ceyhan" userId="d124725d-5506-4539-ae0b-d86d8ab22330" providerId="ADAL" clId="{57D09004-F7DE-4DED-A7CC-E8A9AF5FCAF6}" dt="2023-12-14T12:55:35.025" v="489" actId="20577"/>
          <ac:spMkLst>
            <pc:docMk/>
            <pc:sldMk cId="1294328886" sldId="332"/>
            <ac:spMk id="2" creationId="{CA7DDCBA-9BAD-27AB-A99C-4D35D494FDFF}"/>
          </ac:spMkLst>
        </pc:spChg>
        <pc:spChg chg="add del mod">
          <ac:chgData name="Baris Ceyhan" userId="d124725d-5506-4539-ae0b-d86d8ab22330" providerId="ADAL" clId="{57D09004-F7DE-4DED-A7CC-E8A9AF5FCAF6}" dt="2023-12-14T12:55:20.082" v="459" actId="12"/>
          <ac:spMkLst>
            <pc:docMk/>
            <pc:sldMk cId="1294328886" sldId="332"/>
            <ac:spMk id="3" creationId="{608E31A9-1122-3F72-C8F8-CDEC427E88AF}"/>
          </ac:spMkLst>
        </pc:spChg>
        <pc:spChg chg="add mod">
          <ac:chgData name="Baris Ceyhan" userId="d124725d-5506-4539-ae0b-d86d8ab22330" providerId="ADAL" clId="{57D09004-F7DE-4DED-A7CC-E8A9AF5FCAF6}" dt="2023-12-14T12:55:02.194" v="457" actId="20577"/>
          <ac:spMkLst>
            <pc:docMk/>
            <pc:sldMk cId="1294328886" sldId="332"/>
            <ac:spMk id="6" creationId="{A46A2AB3-0646-338A-E09B-D6F2D5595E2B}"/>
          </ac:spMkLst>
        </pc:spChg>
        <pc:picChg chg="add del mod">
          <ac:chgData name="Baris Ceyhan" userId="d124725d-5506-4539-ae0b-d86d8ab22330" providerId="ADAL" clId="{57D09004-F7DE-4DED-A7CC-E8A9AF5FCAF6}" dt="2023-12-14T12:53:59.859" v="442" actId="22"/>
          <ac:picMkLst>
            <pc:docMk/>
            <pc:sldMk cId="1294328886" sldId="332"/>
            <ac:picMk id="5" creationId="{110036CA-6259-276D-F99D-30C3EA17ACB0}"/>
          </ac:picMkLst>
        </pc:picChg>
      </pc:sldChg>
    </pc:docChg>
  </pc:docChgLst>
  <pc:docChgLst>
    <pc:chgData name="Baris Ceyhan" userId="d124725d-5506-4539-ae0b-d86d8ab22330" providerId="ADAL" clId="{8D1E67AC-CADC-4C2C-8102-F9A2A0559A6D}"/>
    <pc:docChg chg="undo custSel addSld delSld modSld">
      <pc:chgData name="Baris Ceyhan" userId="d124725d-5506-4539-ae0b-d86d8ab22330" providerId="ADAL" clId="{8D1E67AC-CADC-4C2C-8102-F9A2A0559A6D}" dt="2023-11-14T13:15:39.380" v="216" actId="20577"/>
      <pc:docMkLst>
        <pc:docMk/>
      </pc:docMkLst>
      <pc:sldChg chg="modSp mod">
        <pc:chgData name="Baris Ceyhan" userId="d124725d-5506-4539-ae0b-d86d8ab22330" providerId="ADAL" clId="{8D1E67AC-CADC-4C2C-8102-F9A2A0559A6D}" dt="2023-11-14T13:07:56.615" v="4" actId="20577"/>
        <pc:sldMkLst>
          <pc:docMk/>
          <pc:sldMk cId="2858074965" sldId="256"/>
        </pc:sldMkLst>
        <pc:spChg chg="mod">
          <ac:chgData name="Baris Ceyhan" userId="d124725d-5506-4539-ae0b-d86d8ab22330" providerId="ADAL" clId="{8D1E67AC-CADC-4C2C-8102-F9A2A0559A6D}" dt="2023-11-14T13:07:56.615" v="4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delSp modSp mod">
        <pc:chgData name="Baris Ceyhan" userId="d124725d-5506-4539-ae0b-d86d8ab22330" providerId="ADAL" clId="{8D1E67AC-CADC-4C2C-8102-F9A2A0559A6D}" dt="2023-11-14T13:12:02.320" v="115" actId="20577"/>
        <pc:sldMkLst>
          <pc:docMk/>
          <pc:sldMk cId="4090590701" sldId="326"/>
        </pc:sldMkLst>
        <pc:spChg chg="mod">
          <ac:chgData name="Baris Ceyhan" userId="d124725d-5506-4539-ae0b-d86d8ab22330" providerId="ADAL" clId="{8D1E67AC-CADC-4C2C-8102-F9A2A0559A6D}" dt="2023-11-14T13:12:02.320" v="115" actId="20577"/>
          <ac:spMkLst>
            <pc:docMk/>
            <pc:sldMk cId="4090590701" sldId="326"/>
            <ac:spMk id="3" creationId="{F7BA492B-6884-5334-4A33-5DED12B8AD91}"/>
          </ac:spMkLst>
        </pc:spChg>
        <pc:picChg chg="del">
          <ac:chgData name="Baris Ceyhan" userId="d124725d-5506-4539-ae0b-d86d8ab22330" providerId="ADAL" clId="{8D1E67AC-CADC-4C2C-8102-F9A2A0559A6D}" dt="2023-11-14T13:08:03.867" v="5" actId="478"/>
          <ac:picMkLst>
            <pc:docMk/>
            <pc:sldMk cId="4090590701" sldId="326"/>
            <ac:picMk id="5" creationId="{23B74C29-A600-3397-C620-FF1DAAE7141C}"/>
          </ac:picMkLst>
        </pc:picChg>
        <pc:picChg chg="del">
          <ac:chgData name="Baris Ceyhan" userId="d124725d-5506-4539-ae0b-d86d8ab22330" providerId="ADAL" clId="{8D1E67AC-CADC-4C2C-8102-F9A2A0559A6D}" dt="2023-11-14T13:08:04.420" v="6" actId="478"/>
          <ac:picMkLst>
            <pc:docMk/>
            <pc:sldMk cId="4090590701" sldId="326"/>
            <ac:picMk id="7" creationId="{716422BE-4150-8097-F147-619B0FDE62EB}"/>
          </ac:picMkLst>
        </pc:picChg>
        <pc:picChg chg="del">
          <ac:chgData name="Baris Ceyhan" userId="d124725d-5506-4539-ae0b-d86d8ab22330" providerId="ADAL" clId="{8D1E67AC-CADC-4C2C-8102-F9A2A0559A6D}" dt="2023-11-14T13:08:05.086" v="7" actId="478"/>
          <ac:picMkLst>
            <pc:docMk/>
            <pc:sldMk cId="4090590701" sldId="326"/>
            <ac:picMk id="9" creationId="{C1E42330-388D-B1B4-E68C-201784EDA396}"/>
          </ac:picMkLst>
        </pc:picChg>
      </pc:sldChg>
      <pc:sldChg chg="del">
        <pc:chgData name="Baris Ceyhan" userId="d124725d-5506-4539-ae0b-d86d8ab22330" providerId="ADAL" clId="{8D1E67AC-CADC-4C2C-8102-F9A2A0559A6D}" dt="2023-11-14T13:08:11.514" v="11" actId="47"/>
        <pc:sldMkLst>
          <pc:docMk/>
          <pc:sldMk cId="1524919967" sldId="327"/>
        </pc:sldMkLst>
      </pc:sldChg>
      <pc:sldChg chg="modSp new mod">
        <pc:chgData name="Baris Ceyhan" userId="d124725d-5506-4539-ae0b-d86d8ab22330" providerId="ADAL" clId="{8D1E67AC-CADC-4C2C-8102-F9A2A0559A6D}" dt="2023-11-14T13:15:39.380" v="216" actId="20577"/>
        <pc:sldMkLst>
          <pc:docMk/>
          <pc:sldMk cId="2179912632" sldId="327"/>
        </pc:sldMkLst>
        <pc:spChg chg="mod">
          <ac:chgData name="Baris Ceyhan" userId="d124725d-5506-4539-ae0b-d86d8ab22330" providerId="ADAL" clId="{8D1E67AC-CADC-4C2C-8102-F9A2A0559A6D}" dt="2023-11-14T13:15:39.380" v="216" actId="20577"/>
          <ac:spMkLst>
            <pc:docMk/>
            <pc:sldMk cId="2179912632" sldId="327"/>
            <ac:spMk id="3" creationId="{6A46E259-339E-5A58-F347-BF5F6BE952FF}"/>
          </ac:spMkLst>
        </pc:spChg>
      </pc:sldChg>
      <pc:sldChg chg="del">
        <pc:chgData name="Baris Ceyhan" userId="d124725d-5506-4539-ae0b-d86d8ab22330" providerId="ADAL" clId="{8D1E67AC-CADC-4C2C-8102-F9A2A0559A6D}" dt="2023-11-14T13:08:11.847" v="12" actId="47"/>
        <pc:sldMkLst>
          <pc:docMk/>
          <pc:sldMk cId="1030529964" sldId="328"/>
        </pc:sldMkLst>
      </pc:sldChg>
      <pc:sldChg chg="del">
        <pc:chgData name="Baris Ceyhan" userId="d124725d-5506-4539-ae0b-d86d8ab22330" providerId="ADAL" clId="{8D1E67AC-CADC-4C2C-8102-F9A2A0559A6D}" dt="2023-11-14T13:08:12.183" v="13" actId="47"/>
        <pc:sldMkLst>
          <pc:docMk/>
          <pc:sldMk cId="103404160" sldId="329"/>
        </pc:sldMkLst>
      </pc:sldChg>
      <pc:sldChg chg="del">
        <pc:chgData name="Baris Ceyhan" userId="d124725d-5506-4539-ae0b-d86d8ab22330" providerId="ADAL" clId="{8D1E67AC-CADC-4C2C-8102-F9A2A0559A6D}" dt="2023-11-14T13:08:12.531" v="14" actId="47"/>
        <pc:sldMkLst>
          <pc:docMk/>
          <pc:sldMk cId="563720622" sldId="330"/>
        </pc:sldMkLst>
      </pc:sldChg>
      <pc:sldChg chg="del">
        <pc:chgData name="Baris Ceyhan" userId="d124725d-5506-4539-ae0b-d86d8ab22330" providerId="ADAL" clId="{8D1E67AC-CADC-4C2C-8102-F9A2A0559A6D}" dt="2023-11-14T13:08:12.884" v="15" actId="47"/>
        <pc:sldMkLst>
          <pc:docMk/>
          <pc:sldMk cId="4054077916" sldId="331"/>
        </pc:sldMkLst>
      </pc:sldChg>
      <pc:sldChg chg="del">
        <pc:chgData name="Baris Ceyhan" userId="d124725d-5506-4539-ae0b-d86d8ab22330" providerId="ADAL" clId="{8D1E67AC-CADC-4C2C-8102-F9A2A0559A6D}" dt="2023-11-14T13:08:13.275" v="16" actId="47"/>
        <pc:sldMkLst>
          <pc:docMk/>
          <pc:sldMk cId="513081124" sldId="332"/>
        </pc:sldMkLst>
      </pc:sldChg>
      <pc:sldChg chg="del">
        <pc:chgData name="Baris Ceyhan" userId="d124725d-5506-4539-ae0b-d86d8ab22330" providerId="ADAL" clId="{8D1E67AC-CADC-4C2C-8102-F9A2A0559A6D}" dt="2023-11-14T13:08:13.691" v="17" actId="47"/>
        <pc:sldMkLst>
          <pc:docMk/>
          <pc:sldMk cId="1710837115" sldId="333"/>
        </pc:sldMkLst>
      </pc:sldChg>
      <pc:sldChg chg="del">
        <pc:chgData name="Baris Ceyhan" userId="d124725d-5506-4539-ae0b-d86d8ab22330" providerId="ADAL" clId="{8D1E67AC-CADC-4C2C-8102-F9A2A0559A6D}" dt="2023-11-14T13:08:14.342" v="18" actId="47"/>
        <pc:sldMkLst>
          <pc:docMk/>
          <pc:sldMk cId="3379893391" sldId="334"/>
        </pc:sldMkLst>
      </pc:sldChg>
      <pc:sldChg chg="del">
        <pc:chgData name="Baris Ceyhan" userId="d124725d-5506-4539-ae0b-d86d8ab22330" providerId="ADAL" clId="{8D1E67AC-CADC-4C2C-8102-F9A2A0559A6D}" dt="2023-11-14T13:08:10.893" v="10" actId="47"/>
        <pc:sldMkLst>
          <pc:docMk/>
          <pc:sldMk cId="3375811157" sldId="33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8E8-FD03-ACFC-6D4D-7036CAEF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D299-E146-C9EC-3840-27E336B5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560-047B-B699-69BC-C5A1350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BE70-1771-40F4-D354-E282286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102-6C3E-5402-3772-D95B632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9B8-35DE-EF0B-04A3-9BD865F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F4BE-364C-5B02-F0B2-9873A18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7E-C644-5E9B-C4B2-D0EDB16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799-A31A-98AF-886B-BD3C94D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964-A3A3-2E25-E085-917638A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60F3F-C1A2-200A-C9A9-987EAF90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1EE3-DCDA-581C-8CAC-0693AF5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D72E-7F6C-45CD-A80C-44CE163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368-F4B2-44B7-2BAE-2ED701A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9FDE-F214-69D9-9DEF-00ED1FC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AA3-A7FF-6534-69A0-8D55B423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0686-12EB-885C-0A6E-CD364677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05F0-C81A-B5FE-E342-CF488B3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CFB-F0D1-8432-D2E4-03EA0A4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A4B-E264-A4B5-63E1-6577652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D1-9782-A539-C756-FEFCEF4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981B-9380-D77D-0C85-C5C7AF89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248-9650-0EE2-6E90-F51B032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B3C-EEF2-38EE-6562-A755AC7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FBAB-641B-6D93-8AB4-9088A10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FC8F-FD53-6DC9-2756-5B31B60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A90-2378-5888-98CC-E915A034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524D-41F7-8495-09EC-CCD9005D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2811-584A-6E95-37EA-12206FE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3EF0-C31E-6771-42E9-5725BD5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666-789A-9DC9-7FA0-0C07FC4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B-0148-69A7-1821-0EAB51CE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0B9-F032-678D-B048-71C223C6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00C8-C69A-5F51-4338-9C16A620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C600-A3D6-FFA4-425D-F3C321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7044-6555-6AE2-B759-ED4623D3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FFDF-18AF-48E7-4FCA-238D7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C6D7-69C8-37BB-5F10-EB59AB4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1E81-6C42-EB1D-F681-78D87DB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201-BB06-7C12-58CD-77C0C3A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FE17-C2E8-9759-4AE6-2DDCDFF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79BE-7684-30F0-1974-4449F09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E098-A2A1-A450-3312-D754430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9DCD-02F9-59EA-48BA-70EE166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EC99-1E6D-384E-41BC-D4F7848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38BD-EE0E-5BF6-3547-14B9C16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FA3-B3A9-25E5-84E7-5735F08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AD94-37ED-51C1-6F64-EC52E961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296-385A-E375-5F6F-CBFBF98A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EEC-DD32-DED5-0D01-74697FC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10C8-0E17-8DD6-8B22-BDC6521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F90-7734-ECCC-A8A8-050A09C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DA67-0B0B-8007-1684-E792543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D7F09-E5B7-FECA-13B2-0450623A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8776-8485-5971-0E62-9A35B286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16FD-4C19-2793-EF69-0A2C532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4357-81EA-5639-8A73-CA94498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3CA-58BA-2BF2-D2FA-7E5E1CB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83E7-A2AF-28D0-C976-5CECB608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2DFA-7B8A-32B9-6CE7-6EC31B66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319D-2811-1313-3E14-AC3CCB8A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83A-89C3-EB69-D834-17F34CD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45C9-F2AC-A703-C1B9-2AD1F691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create+simple+flask+in+VS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uthriver/se3355-flask-webapp" TargetMode="External"/><Relationship Id="rId2" Type="http://schemas.openxmlformats.org/officeDocument/2006/relationships/hyperlink" Target="https://flask.palletsprojects.com/en/3.0.x/tutoria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django/django_getstarted.php" TargetMode="External"/><Relationship Id="rId2" Type="http://schemas.openxmlformats.org/officeDocument/2006/relationships/hyperlink" Target="https://kinsta.com/blog/flask-vs-djang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ksarthak4ever/django-class-based-views-vs-function-based-view-e74b47b2e41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9C9-A579-75E4-D70B-DDC19D93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Flask - Django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3F0-8A8A-B68D-B6B3-7E9DDFDD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3355 Web Development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Lect. Bar</a:t>
            </a:r>
            <a:r>
              <a:rPr lang="tr-TR" altLang="en-US" sz="2400" b="1" dirty="0">
                <a:ea typeface="ＭＳ Ｐゴシック" panose="020B0600070205080204" pitchFamily="34" charset="-128"/>
              </a:rPr>
              <a:t>ış Ceyhan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07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2C5-2DCE-C559-14F2-B82C509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 - install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492B-6884-5334-4A33-5DED12B8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6" y="1690688"/>
            <a:ext cx="7124006" cy="4802187"/>
          </a:xfrm>
        </p:spPr>
        <p:txBody>
          <a:bodyPr>
            <a:normAutofit/>
          </a:bodyPr>
          <a:lstStyle/>
          <a:p>
            <a:r>
              <a:rPr lang="en-US" dirty="0"/>
              <a:t>Flexible python based web development framework. Simplest possible</a:t>
            </a:r>
          </a:p>
          <a:p>
            <a:r>
              <a:rPr lang="en-US" dirty="0"/>
              <a:t>No </a:t>
            </a:r>
            <a:r>
              <a:rPr lang="en-CA" dirty="0"/>
              <a:t>particular project or code layout</a:t>
            </a:r>
            <a:endParaRPr lang="en-US" dirty="0"/>
          </a:p>
          <a:p>
            <a:r>
              <a:rPr lang="en-US" dirty="0"/>
              <a:t>Install is within minutes</a:t>
            </a:r>
          </a:p>
          <a:p>
            <a:r>
              <a:rPr lang="fr-FR" dirty="0">
                <a:hlinkClick r:id="rId2"/>
              </a:rPr>
              <a:t>https://www.google.com/search?q=create+simple+flask+in+VSCode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python -m </a:t>
            </a:r>
            <a:r>
              <a:rPr lang="fr-FR" dirty="0" err="1"/>
              <a:t>venv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05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D431-1A9C-D034-FA55-25ADC3B2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do a simple project</a:t>
            </a:r>
            <a:endParaRPr lang="en-CA" dirty="0"/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FE438C7-FD93-0A2C-3E1F-1981C2C5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667125" cy="2714625"/>
          </a:xfrm>
          <a:prstGeom prst="rect">
            <a:avLst/>
          </a:prstGeom>
        </p:spPr>
      </p:pic>
      <p:pic>
        <p:nvPicPr>
          <p:cNvPr id="7" name="Picture 6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52EDAC2-FF00-8B45-CFD3-1786167B3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22" y="2129814"/>
            <a:ext cx="4112838" cy="3062437"/>
          </a:xfrm>
          <a:prstGeom prst="rect">
            <a:avLst/>
          </a:prstGeom>
        </p:spPr>
      </p:pic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CC090EA-42EE-C817-BBB5-F0C2D3A8E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90" y="4569748"/>
            <a:ext cx="3657600" cy="2190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56153F-BC8D-5637-0C60-7819EDC52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522" y="5192252"/>
            <a:ext cx="2978303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4934-1B27-0568-25DF-896038AE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</a:t>
            </a:r>
            <a:r>
              <a:rPr lang="en-US"/>
              <a:t>complex projects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E259-339E-5A58-F347-BF5F6BE9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install</a:t>
            </a:r>
          </a:p>
          <a:p>
            <a:r>
              <a:rPr lang="en-US" dirty="0"/>
              <a:t>Project layout</a:t>
            </a:r>
          </a:p>
          <a:p>
            <a:r>
              <a:rPr lang="en-CA" dirty="0"/>
              <a:t>Application Setup</a:t>
            </a:r>
          </a:p>
          <a:p>
            <a:r>
              <a:rPr lang="en-CA" dirty="0"/>
              <a:t>Templates</a:t>
            </a:r>
          </a:p>
          <a:p>
            <a:r>
              <a:rPr lang="en-CA" dirty="0"/>
              <a:t>Static files</a:t>
            </a:r>
          </a:p>
          <a:p>
            <a:r>
              <a:rPr lang="en-CA" dirty="0"/>
              <a:t>Deploy</a:t>
            </a:r>
          </a:p>
          <a:p>
            <a:r>
              <a:rPr lang="en-CA" dirty="0"/>
              <a:t>Review sample API application</a:t>
            </a:r>
          </a:p>
          <a:p>
            <a:r>
              <a:rPr lang="en-CA" dirty="0"/>
              <a:t>Then </a:t>
            </a:r>
            <a:r>
              <a:rPr lang="en-CA" dirty="0">
                <a:hlinkClick r:id="rId2"/>
              </a:rPr>
              <a:t>https://flask.palletsprojects.com/en/3.0.x/tutorial/</a:t>
            </a:r>
            <a:endParaRPr lang="en-CA" dirty="0"/>
          </a:p>
          <a:p>
            <a:r>
              <a:rPr lang="en-CA" dirty="0"/>
              <a:t>See </a:t>
            </a:r>
            <a:r>
              <a:rPr lang="en-CA" dirty="0">
                <a:hlinkClick r:id="rId3"/>
              </a:rPr>
              <a:t>https://github.com/southriver/se3355-flask-webapp</a:t>
            </a:r>
            <a:r>
              <a:rPr lang="en-CA" dirty="0"/>
              <a:t> </a:t>
            </a:r>
            <a:r>
              <a:rPr lang="en-CA"/>
              <a:t>for classwork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99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1DA4-7925-58DC-6486-B0C9DF3D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AF02-904C-1E1A-6857-C11B506D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Robust security, full stack</a:t>
            </a:r>
          </a:p>
          <a:p>
            <a:r>
              <a:rPr lang="en-US" dirty="0"/>
              <a:t>Batteries included concept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Not suitable from small projects</a:t>
            </a:r>
          </a:p>
          <a:p>
            <a:r>
              <a:rPr lang="en-US" dirty="0"/>
              <a:t>Both Flask and Django are free, open-source</a:t>
            </a:r>
          </a:p>
          <a:p>
            <a:r>
              <a:rPr lang="en-US" dirty="0"/>
              <a:t>Both Flask and Django allow you to map URLs to views</a:t>
            </a:r>
          </a:p>
          <a:p>
            <a:r>
              <a:rPr lang="en-US" dirty="0"/>
              <a:t>Flask doesn’t come with its own admin panel. (Extension </a:t>
            </a:r>
            <a:r>
              <a:rPr lang="en-CA" dirty="0"/>
              <a:t>Flask-Admin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650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3E1C-6130-47D6-6C42-415811FE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FA10-1556-A435-8EE4-A22770D5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https://kinsta.com/blog/flask-vs-django/</a:t>
            </a:r>
            <a:r>
              <a:rPr lang="en-CA" dirty="0"/>
              <a:t> </a:t>
            </a:r>
          </a:p>
          <a:p>
            <a:r>
              <a:rPr lang="en-CA">
                <a:hlinkClick r:id="rId3"/>
              </a:rPr>
              <a:t>https://www.w3schools.com/django/django_getstarted.php</a:t>
            </a:r>
            <a:r>
              <a:rPr lang="en-CA"/>
              <a:t> </a:t>
            </a:r>
            <a:endParaRPr lang="en-CA" dirty="0"/>
          </a:p>
          <a:p>
            <a:r>
              <a:rPr lang="en-CA" dirty="0"/>
              <a:t>Class based vs functional </a:t>
            </a:r>
          </a:p>
          <a:p>
            <a:pPr lvl="1"/>
            <a:r>
              <a:rPr lang="en-CA" dirty="0">
                <a:hlinkClick r:id="rId4"/>
              </a:rPr>
              <a:t>https://medium.com/@ksarthak4ever/django-class-based-views-vs-function-based-view-e74b47b2e41b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487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1091-AE30-74CD-A08B-4EFB5EA1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create a simple Posts app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3FB22-638F-226B-6724-D52D40B2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526" y="2069720"/>
            <a:ext cx="9055565" cy="35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DCBA-9BAD-27AB-A99C-4D35D494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– 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E31A9-1122-3F72-C8F8-CDEC427E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902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CA" dirty="0"/>
              <a:t>-- install python (or extension)</a:t>
            </a:r>
          </a:p>
          <a:p>
            <a:pPr marL="0" indent="0">
              <a:buNone/>
            </a:pPr>
            <a:r>
              <a:rPr lang="en-CA" dirty="0"/>
              <a:t>-- install Django</a:t>
            </a:r>
          </a:p>
          <a:p>
            <a:pPr marL="0" indent="0">
              <a:buNone/>
            </a:pPr>
            <a:r>
              <a:rPr lang="en-CA" dirty="0"/>
              <a:t>python -m pip install Django</a:t>
            </a:r>
          </a:p>
          <a:p>
            <a:pPr marL="0" indent="0">
              <a:buNone/>
            </a:pPr>
            <a:r>
              <a:rPr lang="en-CA" dirty="0"/>
              <a:t>-- install virtual </a:t>
            </a:r>
            <a:r>
              <a:rPr lang="en-CA" dirty="0" err="1"/>
              <a:t>envi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py</a:t>
            </a:r>
            <a:r>
              <a:rPr lang="en-CA" dirty="0"/>
              <a:t> -m </a:t>
            </a:r>
            <a:r>
              <a:rPr lang="en-CA" dirty="0" err="1"/>
              <a:t>venv</a:t>
            </a:r>
            <a:r>
              <a:rPr lang="en-CA" dirty="0"/>
              <a:t> </a:t>
            </a:r>
            <a:r>
              <a:rPr lang="en-CA" dirty="0" err="1"/>
              <a:t>myworld</a:t>
            </a:r>
            <a:r>
              <a:rPr lang="en-CA" dirty="0"/>
              <a:t> </a:t>
            </a:r>
          </a:p>
          <a:p>
            <a:pPr marL="0" indent="0">
              <a:buNone/>
            </a:pPr>
            <a:r>
              <a:rPr lang="en-CA" dirty="0" err="1"/>
              <a:t>myworld</a:t>
            </a:r>
            <a:r>
              <a:rPr lang="en-CA" dirty="0"/>
              <a:t>\Scripts\activate</a:t>
            </a:r>
          </a:p>
          <a:p>
            <a:pPr marL="0" indent="0">
              <a:buNone/>
            </a:pPr>
            <a:r>
              <a:rPr lang="en-CA" dirty="0"/>
              <a:t>-- create project </a:t>
            </a:r>
          </a:p>
          <a:p>
            <a:pPr marL="0" indent="0">
              <a:buNone/>
            </a:pPr>
            <a:r>
              <a:rPr lang="en-CA" dirty="0" err="1"/>
              <a:t>django</a:t>
            </a:r>
            <a:r>
              <a:rPr lang="en-CA" dirty="0"/>
              <a:t>-admin </a:t>
            </a:r>
            <a:r>
              <a:rPr lang="en-CA" dirty="0" err="1"/>
              <a:t>startproject</a:t>
            </a:r>
            <a:r>
              <a:rPr lang="en-CA" dirty="0"/>
              <a:t> </a:t>
            </a:r>
            <a:r>
              <a:rPr lang="en-CA" dirty="0" err="1"/>
              <a:t>mysite</a:t>
            </a:r>
            <a:r>
              <a:rPr lang="en-CA" dirty="0"/>
              <a:t> .</a:t>
            </a:r>
          </a:p>
          <a:p>
            <a:pPr marL="0" indent="0">
              <a:buNone/>
            </a:pPr>
            <a:r>
              <a:rPr lang="en-CA" dirty="0" err="1"/>
              <a:t>py</a:t>
            </a:r>
            <a:r>
              <a:rPr lang="en-CA" dirty="0"/>
              <a:t> manage.py </a:t>
            </a:r>
            <a:r>
              <a:rPr lang="en-CA" dirty="0" err="1"/>
              <a:t>runserver</a:t>
            </a:r>
            <a:r>
              <a:rPr lang="en-CA" dirty="0"/>
              <a:t>  </a:t>
            </a:r>
          </a:p>
          <a:p>
            <a:pPr marL="0" indent="0">
              <a:buNone/>
            </a:pPr>
            <a:r>
              <a:rPr lang="en-CA" dirty="0"/>
              <a:t>python manage.py migrate</a:t>
            </a:r>
          </a:p>
          <a:p>
            <a:pPr marL="0" indent="0">
              <a:buNone/>
            </a:pPr>
            <a:r>
              <a:rPr lang="en-CA" dirty="0"/>
              <a:t>python manage.py </a:t>
            </a:r>
            <a:r>
              <a:rPr lang="en-CA" dirty="0" err="1"/>
              <a:t>createsuperuser</a:t>
            </a:r>
            <a:r>
              <a:rPr lang="en-CA" dirty="0"/>
              <a:t>  - republic </a:t>
            </a:r>
          </a:p>
          <a:p>
            <a:pPr marL="0" indent="0">
              <a:buNone/>
            </a:pPr>
            <a:r>
              <a:rPr lang="en-CA" dirty="0"/>
              <a:t>-- create app</a:t>
            </a:r>
          </a:p>
          <a:p>
            <a:pPr marL="0" indent="0">
              <a:buNone/>
            </a:pPr>
            <a:r>
              <a:rPr lang="en-CA" dirty="0"/>
              <a:t>-- An app is a web application that has a specific meaning in your project, like a home page, a contact form, or a members database</a:t>
            </a:r>
          </a:p>
          <a:p>
            <a:pPr marL="0" indent="0">
              <a:buNone/>
            </a:pPr>
            <a:r>
              <a:rPr lang="en-CA" dirty="0"/>
              <a:t>python manage.py </a:t>
            </a:r>
            <a:r>
              <a:rPr lang="en-CA" dirty="0" err="1"/>
              <a:t>startapp</a:t>
            </a:r>
            <a:r>
              <a:rPr lang="en-CA" dirty="0"/>
              <a:t> feed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A2AB3-0646-338A-E09B-D6F2D5595E2B}"/>
              </a:ext>
            </a:extLst>
          </p:cNvPr>
          <p:cNvSpPr txBox="1"/>
          <p:nvPr/>
        </p:nvSpPr>
        <p:spPr>
          <a:xfrm>
            <a:off x="6458988" y="2207980"/>
            <a:ext cx="54115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put feed under installed apps in settings</a:t>
            </a:r>
          </a:p>
          <a:p>
            <a:r>
              <a:rPr lang="en-CA" dirty="0"/>
              <a:t>--model</a:t>
            </a:r>
          </a:p>
          <a:p>
            <a:r>
              <a:rPr lang="en-CA" dirty="0"/>
              <a:t>-- add to feed/Models.py and Admin.py</a:t>
            </a:r>
          </a:p>
          <a:p>
            <a:r>
              <a:rPr lang="en-CA" dirty="0"/>
              <a:t>python manage.py </a:t>
            </a:r>
            <a:r>
              <a:rPr lang="en-CA" dirty="0" err="1"/>
              <a:t>makemigrations</a:t>
            </a:r>
            <a:r>
              <a:rPr lang="en-CA" dirty="0"/>
              <a:t>  </a:t>
            </a:r>
          </a:p>
          <a:p>
            <a:r>
              <a:rPr lang="en-CA" dirty="0"/>
              <a:t>-- add home view and url.py for feed and edit /urls.py</a:t>
            </a:r>
          </a:p>
          <a:p>
            <a:r>
              <a:rPr lang="en-CA" dirty="0"/>
              <a:t>-- create </a:t>
            </a:r>
            <a:r>
              <a:rPr lang="en-CA" dirty="0" err="1"/>
              <a:t>baseDir</a:t>
            </a:r>
            <a:r>
              <a:rPr lang="en-CA" dirty="0"/>
              <a:t> in settings.py TEMPLATE_DIR</a:t>
            </a:r>
          </a:p>
          <a:p>
            <a:r>
              <a:rPr lang="en-CA" dirty="0"/>
              <a:t>-- create home.html under templates</a:t>
            </a:r>
          </a:p>
          <a:p>
            <a:r>
              <a:rPr lang="en-CA" dirty="0"/>
              <a:t>-- introduce base.html in home.html</a:t>
            </a:r>
          </a:p>
          <a:p>
            <a:r>
              <a:rPr lang="en-CA" dirty="0"/>
              <a:t>-- refactor home.html</a:t>
            </a:r>
          </a:p>
          <a:p>
            <a:r>
              <a:rPr lang="en-CA" dirty="0"/>
              <a:t>-- add detail view and templates</a:t>
            </a:r>
          </a:p>
          <a:p>
            <a:r>
              <a:rPr lang="en-CA" dirty="0"/>
              <a:t>---- add to views and urls</a:t>
            </a:r>
          </a:p>
          <a:p>
            <a:r>
              <a:rPr lang="en-CA" dirty="0"/>
              <a:t>-- add message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432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18296</TotalTime>
  <Words>392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Flask - Django</vt:lpstr>
      <vt:lpstr>Motivation - install</vt:lpstr>
      <vt:lpstr>Lets do a simple project</vt:lpstr>
      <vt:lpstr>For more complex projects</vt:lpstr>
      <vt:lpstr>Django </vt:lpstr>
      <vt:lpstr>PowerPoint Presentation</vt:lpstr>
      <vt:lpstr>Lets create a simple Posts app</vt:lpstr>
      <vt:lpstr>Installation –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Baris Ceyhan</dc:creator>
  <cp:lastModifiedBy>Baris Ceyhan</cp:lastModifiedBy>
  <cp:revision>10</cp:revision>
  <dcterms:created xsi:type="dcterms:W3CDTF">2022-11-24T15:01:23Z</dcterms:created>
  <dcterms:modified xsi:type="dcterms:W3CDTF">2023-12-14T12:55:35Z</dcterms:modified>
</cp:coreProperties>
</file>