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50" r:id="rId16"/>
    <p:sldId id="349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is Ceyhan" userId="d124725d-5506-4539-ae0b-d86d8ab22330" providerId="ADAL" clId="{63896C93-6A4F-4CAE-B23D-BCA5B6FE6A28}"/>
    <pc:docChg chg="undo custSel addSld delSld modSld">
      <pc:chgData name="Baris Ceyhan" userId="d124725d-5506-4539-ae0b-d86d8ab22330" providerId="ADAL" clId="{63896C93-6A4F-4CAE-B23D-BCA5B6FE6A28}" dt="2023-09-25T10:28:14.832" v="689" actId="1076"/>
      <pc:docMkLst>
        <pc:docMk/>
      </pc:docMkLst>
      <pc:sldChg chg="modSp mod">
        <pc:chgData name="Baris Ceyhan" userId="d124725d-5506-4539-ae0b-d86d8ab22330" providerId="ADAL" clId="{63896C93-6A4F-4CAE-B23D-BCA5B6FE6A28}" dt="2023-09-24T11:54:56.535" v="550" actId="20577"/>
        <pc:sldMkLst>
          <pc:docMk/>
          <pc:sldMk cId="2858074965" sldId="256"/>
        </pc:sldMkLst>
        <pc:spChg chg="mod">
          <ac:chgData name="Baris Ceyhan" userId="d124725d-5506-4539-ae0b-d86d8ab22330" providerId="ADAL" clId="{63896C93-6A4F-4CAE-B23D-BCA5B6FE6A28}" dt="2023-09-24T11:54:56.535" v="550" actId="20577"/>
          <ac:spMkLst>
            <pc:docMk/>
            <pc:sldMk cId="2858074965" sldId="256"/>
            <ac:spMk id="2" creationId="{A61239C9-A579-75E4-D70B-DDC19D932A43}"/>
          </ac:spMkLst>
        </pc:spChg>
      </pc:sldChg>
      <pc:sldChg chg="modSp mod">
        <pc:chgData name="Baris Ceyhan" userId="d124725d-5506-4539-ae0b-d86d8ab22330" providerId="ADAL" clId="{63896C93-6A4F-4CAE-B23D-BCA5B6FE6A28}" dt="2023-09-23T09:50:15.185" v="109" actId="20577"/>
        <pc:sldMkLst>
          <pc:docMk/>
          <pc:sldMk cId="4090590701" sldId="326"/>
        </pc:sldMkLst>
        <pc:spChg chg="mod">
          <ac:chgData name="Baris Ceyhan" userId="d124725d-5506-4539-ae0b-d86d8ab22330" providerId="ADAL" clId="{63896C93-6A4F-4CAE-B23D-BCA5B6FE6A28}" dt="2023-09-23T09:50:15.185" v="109" actId="20577"/>
          <ac:spMkLst>
            <pc:docMk/>
            <pc:sldMk cId="4090590701" sldId="326"/>
            <ac:spMk id="3" creationId="{F7BA492B-6884-5334-4A33-5DED12B8AD91}"/>
          </ac:spMkLst>
        </pc:spChg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1651937921" sldId="327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3592907733" sldId="328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2071484858" sldId="329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3615163497" sldId="330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1535870998" sldId="331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2338446442" sldId="332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1750235806" sldId="333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201630845" sldId="334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1913742808" sldId="335"/>
        </pc:sldMkLst>
      </pc:sldChg>
      <pc:sldChg chg="del">
        <pc:chgData name="Baris Ceyhan" userId="d124725d-5506-4539-ae0b-d86d8ab22330" providerId="ADAL" clId="{63896C93-6A4F-4CAE-B23D-BCA5B6FE6A28}" dt="2023-09-23T09:49:32.032" v="0" actId="47"/>
        <pc:sldMkLst>
          <pc:docMk/>
          <pc:sldMk cId="4129774729" sldId="336"/>
        </pc:sldMkLst>
      </pc:sldChg>
      <pc:sldChg chg="modSp mod">
        <pc:chgData name="Baris Ceyhan" userId="d124725d-5506-4539-ae0b-d86d8ab22330" providerId="ADAL" clId="{63896C93-6A4F-4CAE-B23D-BCA5B6FE6A28}" dt="2023-09-25T10:28:14.832" v="689" actId="1076"/>
        <pc:sldMkLst>
          <pc:docMk/>
          <pc:sldMk cId="1040454124" sldId="350"/>
        </pc:sldMkLst>
        <pc:spChg chg="mod">
          <ac:chgData name="Baris Ceyhan" userId="d124725d-5506-4539-ae0b-d86d8ab22330" providerId="ADAL" clId="{63896C93-6A4F-4CAE-B23D-BCA5B6FE6A28}" dt="2023-09-25T10:28:14.832" v="689" actId="1076"/>
          <ac:spMkLst>
            <pc:docMk/>
            <pc:sldMk cId="1040454124" sldId="350"/>
            <ac:spMk id="3" creationId="{88053333-C687-58D2-00E2-5EC072F32866}"/>
          </ac:spMkLst>
        </pc:spChg>
      </pc:sldChg>
      <pc:sldChg chg="addSp modSp new mod">
        <pc:chgData name="Baris Ceyhan" userId="d124725d-5506-4539-ae0b-d86d8ab22330" providerId="ADAL" clId="{63896C93-6A4F-4CAE-B23D-BCA5B6FE6A28}" dt="2023-09-23T10:15:03.073" v="388" actId="1076"/>
        <pc:sldMkLst>
          <pc:docMk/>
          <pc:sldMk cId="1814937479" sldId="359"/>
        </pc:sldMkLst>
        <pc:spChg chg="mod">
          <ac:chgData name="Baris Ceyhan" userId="d124725d-5506-4539-ae0b-d86d8ab22330" providerId="ADAL" clId="{63896C93-6A4F-4CAE-B23D-BCA5B6FE6A28}" dt="2023-09-23T10:05:50.428" v="254" actId="20577"/>
          <ac:spMkLst>
            <pc:docMk/>
            <pc:sldMk cId="1814937479" sldId="359"/>
            <ac:spMk id="2" creationId="{E0690686-59DE-C6E9-ED45-05F12D099703}"/>
          </ac:spMkLst>
        </pc:spChg>
        <pc:spChg chg="mod">
          <ac:chgData name="Baris Ceyhan" userId="d124725d-5506-4539-ae0b-d86d8ab22330" providerId="ADAL" clId="{63896C93-6A4F-4CAE-B23D-BCA5B6FE6A28}" dt="2023-09-23T10:15:01.029" v="387" actId="20577"/>
          <ac:spMkLst>
            <pc:docMk/>
            <pc:sldMk cId="1814937479" sldId="359"/>
            <ac:spMk id="3" creationId="{CCBDED02-FE4D-7F57-05DA-8C857E67EDFE}"/>
          </ac:spMkLst>
        </pc:spChg>
        <pc:picChg chg="add mod">
          <ac:chgData name="Baris Ceyhan" userId="d124725d-5506-4539-ae0b-d86d8ab22330" providerId="ADAL" clId="{63896C93-6A4F-4CAE-B23D-BCA5B6FE6A28}" dt="2023-09-23T09:53:08.698" v="134" actId="1076"/>
          <ac:picMkLst>
            <pc:docMk/>
            <pc:sldMk cId="1814937479" sldId="359"/>
            <ac:picMk id="5" creationId="{181F9B62-F732-6A80-8A7A-CF20068A8F8A}"/>
          </ac:picMkLst>
        </pc:picChg>
        <pc:picChg chg="add mod">
          <ac:chgData name="Baris Ceyhan" userId="d124725d-5506-4539-ae0b-d86d8ab22330" providerId="ADAL" clId="{63896C93-6A4F-4CAE-B23D-BCA5B6FE6A28}" dt="2023-09-23T09:57:44.197" v="195" actId="1076"/>
          <ac:picMkLst>
            <pc:docMk/>
            <pc:sldMk cId="1814937479" sldId="359"/>
            <ac:picMk id="7" creationId="{40DA3742-7B26-4C37-9E5D-EBA6DD075E43}"/>
          </ac:picMkLst>
        </pc:picChg>
        <pc:picChg chg="add mod">
          <ac:chgData name="Baris Ceyhan" userId="d124725d-5506-4539-ae0b-d86d8ab22330" providerId="ADAL" clId="{63896C93-6A4F-4CAE-B23D-BCA5B6FE6A28}" dt="2023-09-23T10:00:31.100" v="227" actId="1076"/>
          <ac:picMkLst>
            <pc:docMk/>
            <pc:sldMk cId="1814937479" sldId="359"/>
            <ac:picMk id="9" creationId="{017BFF4C-D7C4-DA96-B508-9A77CD6A86EE}"/>
          </ac:picMkLst>
        </pc:picChg>
        <pc:picChg chg="add mod">
          <ac:chgData name="Baris Ceyhan" userId="d124725d-5506-4539-ae0b-d86d8ab22330" providerId="ADAL" clId="{63896C93-6A4F-4CAE-B23D-BCA5B6FE6A28}" dt="2023-09-23T10:15:03.073" v="388" actId="1076"/>
          <ac:picMkLst>
            <pc:docMk/>
            <pc:sldMk cId="1814937479" sldId="359"/>
            <ac:picMk id="10" creationId="{DD7B9066-7F52-32F2-FC88-DE0FF6A9A6E1}"/>
          </ac:picMkLst>
        </pc:picChg>
      </pc:sldChg>
      <pc:sldChg chg="addSp modSp new mod">
        <pc:chgData name="Baris Ceyhan" userId="d124725d-5506-4539-ae0b-d86d8ab22330" providerId="ADAL" clId="{63896C93-6A4F-4CAE-B23D-BCA5B6FE6A28}" dt="2023-09-23T10:12:34.638" v="325" actId="20577"/>
        <pc:sldMkLst>
          <pc:docMk/>
          <pc:sldMk cId="3715261865" sldId="360"/>
        </pc:sldMkLst>
        <pc:spChg chg="mod">
          <ac:chgData name="Baris Ceyhan" userId="d124725d-5506-4539-ae0b-d86d8ab22330" providerId="ADAL" clId="{63896C93-6A4F-4CAE-B23D-BCA5B6FE6A28}" dt="2023-09-23T10:12:18.512" v="295" actId="20577"/>
          <ac:spMkLst>
            <pc:docMk/>
            <pc:sldMk cId="3715261865" sldId="360"/>
            <ac:spMk id="2" creationId="{52DE0134-072C-64E2-6581-80611A44515F}"/>
          </ac:spMkLst>
        </pc:spChg>
        <pc:spChg chg="mod">
          <ac:chgData name="Baris Ceyhan" userId="d124725d-5506-4539-ae0b-d86d8ab22330" providerId="ADAL" clId="{63896C93-6A4F-4CAE-B23D-BCA5B6FE6A28}" dt="2023-09-23T10:12:34.638" v="325" actId="20577"/>
          <ac:spMkLst>
            <pc:docMk/>
            <pc:sldMk cId="3715261865" sldId="360"/>
            <ac:spMk id="3" creationId="{BEBF780A-C792-D673-5090-2750589ADDD8}"/>
          </ac:spMkLst>
        </pc:spChg>
        <pc:picChg chg="add mod">
          <ac:chgData name="Baris Ceyhan" userId="d124725d-5506-4539-ae0b-d86d8ab22330" providerId="ADAL" clId="{63896C93-6A4F-4CAE-B23D-BCA5B6FE6A28}" dt="2023-09-23T10:12:24.856" v="297" actId="1076"/>
          <ac:picMkLst>
            <pc:docMk/>
            <pc:sldMk cId="3715261865" sldId="360"/>
            <ac:picMk id="5" creationId="{635D5980-1150-89EA-1A47-286E21507698}"/>
          </ac:picMkLst>
        </pc:picChg>
        <pc:picChg chg="add mod">
          <ac:chgData name="Baris Ceyhan" userId="d124725d-5506-4539-ae0b-d86d8ab22330" providerId="ADAL" clId="{63896C93-6A4F-4CAE-B23D-BCA5B6FE6A28}" dt="2023-09-23T10:12:26.468" v="298" actId="1076"/>
          <ac:picMkLst>
            <pc:docMk/>
            <pc:sldMk cId="3715261865" sldId="360"/>
            <ac:picMk id="7" creationId="{5CCD9664-8EF4-379D-16CF-BD8B6D9757E1}"/>
          </ac:picMkLst>
        </pc:picChg>
        <pc:picChg chg="add mod">
          <ac:chgData name="Baris Ceyhan" userId="d124725d-5506-4539-ae0b-d86d8ab22330" providerId="ADAL" clId="{63896C93-6A4F-4CAE-B23D-BCA5B6FE6A28}" dt="2023-09-23T10:12:07.537" v="282" actId="1076"/>
          <ac:picMkLst>
            <pc:docMk/>
            <pc:sldMk cId="3715261865" sldId="360"/>
            <ac:picMk id="9" creationId="{B7D79521-AE1D-C15F-21A9-0A14C1F15BF7}"/>
          </ac:picMkLst>
        </pc:picChg>
      </pc:sldChg>
      <pc:sldChg chg="addSp delSp modSp new mod">
        <pc:chgData name="Baris Ceyhan" userId="d124725d-5506-4539-ae0b-d86d8ab22330" providerId="ADAL" clId="{63896C93-6A4F-4CAE-B23D-BCA5B6FE6A28}" dt="2023-09-23T10:21:41.909" v="513" actId="14100"/>
        <pc:sldMkLst>
          <pc:docMk/>
          <pc:sldMk cId="85656220" sldId="361"/>
        </pc:sldMkLst>
        <pc:spChg chg="mod">
          <ac:chgData name="Baris Ceyhan" userId="d124725d-5506-4539-ae0b-d86d8ab22330" providerId="ADAL" clId="{63896C93-6A4F-4CAE-B23D-BCA5B6FE6A28}" dt="2023-09-23T10:19:04.231" v="418" actId="20577"/>
          <ac:spMkLst>
            <pc:docMk/>
            <pc:sldMk cId="85656220" sldId="361"/>
            <ac:spMk id="2" creationId="{ACF19CF3-C5E0-662F-4E01-E014EBD0B831}"/>
          </ac:spMkLst>
        </pc:spChg>
        <pc:spChg chg="mod">
          <ac:chgData name="Baris Ceyhan" userId="d124725d-5506-4539-ae0b-d86d8ab22330" providerId="ADAL" clId="{63896C93-6A4F-4CAE-B23D-BCA5B6FE6A28}" dt="2023-09-23T10:21:36.791" v="511" actId="20577"/>
          <ac:spMkLst>
            <pc:docMk/>
            <pc:sldMk cId="85656220" sldId="361"/>
            <ac:spMk id="3" creationId="{5B297712-D4FF-5702-2909-F145333E845C}"/>
          </ac:spMkLst>
        </pc:spChg>
        <pc:spChg chg="add mod">
          <ac:chgData name="Baris Ceyhan" userId="d124725d-5506-4539-ae0b-d86d8ab22330" providerId="ADAL" clId="{63896C93-6A4F-4CAE-B23D-BCA5B6FE6A28}" dt="2023-09-23T10:14:26.517" v="335"/>
          <ac:spMkLst>
            <pc:docMk/>
            <pc:sldMk cId="85656220" sldId="361"/>
            <ac:spMk id="4" creationId="{89E2A02C-0F6A-7441-B2AA-AEF64B579E02}"/>
          </ac:spMkLst>
        </pc:spChg>
        <pc:picChg chg="add del mod">
          <ac:chgData name="Baris Ceyhan" userId="d124725d-5506-4539-ae0b-d86d8ab22330" providerId="ADAL" clId="{63896C93-6A4F-4CAE-B23D-BCA5B6FE6A28}" dt="2023-09-23T10:14:51.914" v="361" actId="21"/>
          <ac:picMkLst>
            <pc:docMk/>
            <pc:sldMk cId="85656220" sldId="361"/>
            <ac:picMk id="6" creationId="{55280634-8167-1480-AC72-EC098E2D95B5}"/>
          </ac:picMkLst>
        </pc:picChg>
        <pc:picChg chg="add mod">
          <ac:chgData name="Baris Ceyhan" userId="d124725d-5506-4539-ae0b-d86d8ab22330" providerId="ADAL" clId="{63896C93-6A4F-4CAE-B23D-BCA5B6FE6A28}" dt="2023-09-23T10:18:57.725" v="391" actId="1076"/>
          <ac:picMkLst>
            <pc:docMk/>
            <pc:sldMk cId="85656220" sldId="361"/>
            <ac:picMk id="8" creationId="{047508D3-9489-817C-4E4A-388E4E6D4AF7}"/>
          </ac:picMkLst>
        </pc:picChg>
        <pc:picChg chg="add mod">
          <ac:chgData name="Baris Ceyhan" userId="d124725d-5506-4539-ae0b-d86d8ab22330" providerId="ADAL" clId="{63896C93-6A4F-4CAE-B23D-BCA5B6FE6A28}" dt="2023-09-23T10:21:41.909" v="513" actId="14100"/>
          <ac:picMkLst>
            <pc:docMk/>
            <pc:sldMk cId="85656220" sldId="361"/>
            <ac:picMk id="10" creationId="{158C9986-E07C-57D8-5C35-29083D970E83}"/>
          </ac:picMkLst>
        </pc:picChg>
      </pc:sldChg>
      <pc:sldChg chg="modSp new mod">
        <pc:chgData name="Baris Ceyhan" userId="d124725d-5506-4539-ae0b-d86d8ab22330" providerId="ADAL" clId="{63896C93-6A4F-4CAE-B23D-BCA5B6FE6A28}" dt="2023-09-24T11:59:24.772" v="688" actId="207"/>
        <pc:sldMkLst>
          <pc:docMk/>
          <pc:sldMk cId="1285830635" sldId="362"/>
        </pc:sldMkLst>
        <pc:spChg chg="mod">
          <ac:chgData name="Baris Ceyhan" userId="d124725d-5506-4539-ae0b-d86d8ab22330" providerId="ADAL" clId="{63896C93-6A4F-4CAE-B23D-BCA5B6FE6A28}" dt="2023-09-24T11:57:11.994" v="567" actId="20577"/>
          <ac:spMkLst>
            <pc:docMk/>
            <pc:sldMk cId="1285830635" sldId="362"/>
            <ac:spMk id="2" creationId="{1480903D-8D4C-8A90-D40A-9551A165DEE0}"/>
          </ac:spMkLst>
        </pc:spChg>
        <pc:spChg chg="mod">
          <ac:chgData name="Baris Ceyhan" userId="d124725d-5506-4539-ae0b-d86d8ab22330" providerId="ADAL" clId="{63896C93-6A4F-4CAE-B23D-BCA5B6FE6A28}" dt="2023-09-24T11:59:24.772" v="688" actId="207"/>
          <ac:spMkLst>
            <pc:docMk/>
            <pc:sldMk cId="1285830635" sldId="362"/>
            <ac:spMk id="3" creationId="{00D44A26-4C4B-8627-17DE-11A35B7A7A17}"/>
          </ac:spMkLst>
        </pc:spChg>
      </pc:sldChg>
    </pc:docChg>
  </pc:docChgLst>
  <pc:docChgLst>
    <pc:chgData name="Baris Ceyhan" userId="d124725d-5506-4539-ae0b-d86d8ab22330" providerId="ADAL" clId="{4F3E191E-42C7-4E48-8432-77E486386344}"/>
    <pc:docChg chg="modSld">
      <pc:chgData name="Baris Ceyhan" userId="d124725d-5506-4539-ae0b-d86d8ab22330" providerId="ADAL" clId="{4F3E191E-42C7-4E48-8432-77E486386344}" dt="2023-10-20T12:16:49.316" v="50" actId="1076"/>
      <pc:docMkLst>
        <pc:docMk/>
      </pc:docMkLst>
      <pc:sldChg chg="modSp mod">
        <pc:chgData name="Baris Ceyhan" userId="d124725d-5506-4539-ae0b-d86d8ab22330" providerId="ADAL" clId="{4F3E191E-42C7-4E48-8432-77E486386344}" dt="2023-10-20T09:04:58.983" v="28" actId="20577"/>
        <pc:sldMkLst>
          <pc:docMk/>
          <pc:sldMk cId="396655777" sldId="337"/>
        </pc:sldMkLst>
        <pc:spChg chg="mod">
          <ac:chgData name="Baris Ceyhan" userId="d124725d-5506-4539-ae0b-d86d8ab22330" providerId="ADAL" clId="{4F3E191E-42C7-4E48-8432-77E486386344}" dt="2023-10-20T09:04:58.983" v="28" actId="20577"/>
          <ac:spMkLst>
            <pc:docMk/>
            <pc:sldMk cId="396655777" sldId="337"/>
            <ac:spMk id="3" creationId="{5518B781-8335-45CA-A8B6-0555C45F5CDA}"/>
          </ac:spMkLst>
        </pc:spChg>
      </pc:sldChg>
      <pc:sldChg chg="modSp mod">
        <pc:chgData name="Baris Ceyhan" userId="d124725d-5506-4539-ae0b-d86d8ab22330" providerId="ADAL" clId="{4F3E191E-42C7-4E48-8432-77E486386344}" dt="2023-10-20T11:24:57.201" v="39" actId="14100"/>
        <pc:sldMkLst>
          <pc:docMk/>
          <pc:sldMk cId="3557104477" sldId="339"/>
        </pc:sldMkLst>
        <pc:picChg chg="mod">
          <ac:chgData name="Baris Ceyhan" userId="d124725d-5506-4539-ae0b-d86d8ab22330" providerId="ADAL" clId="{4F3E191E-42C7-4E48-8432-77E486386344}" dt="2023-10-20T11:24:54.786" v="38" actId="1076"/>
          <ac:picMkLst>
            <pc:docMk/>
            <pc:sldMk cId="3557104477" sldId="339"/>
            <ac:picMk id="6" creationId="{6154CD98-6934-896D-E844-4435E491D67B}"/>
          </ac:picMkLst>
        </pc:picChg>
        <pc:picChg chg="mod">
          <ac:chgData name="Baris Ceyhan" userId="d124725d-5506-4539-ae0b-d86d8ab22330" providerId="ADAL" clId="{4F3E191E-42C7-4E48-8432-77E486386344}" dt="2023-10-20T11:24:57.201" v="39" actId="14100"/>
          <ac:picMkLst>
            <pc:docMk/>
            <pc:sldMk cId="3557104477" sldId="339"/>
            <ac:picMk id="8" creationId="{A1098CD9-7184-05B0-5AE4-A08C82CBDC87}"/>
          </ac:picMkLst>
        </pc:picChg>
        <pc:picChg chg="mod">
          <ac:chgData name="Baris Ceyhan" userId="d124725d-5506-4539-ae0b-d86d8ab22330" providerId="ADAL" clId="{4F3E191E-42C7-4E48-8432-77E486386344}" dt="2023-10-20T11:22:32.625" v="33" actId="1076"/>
          <ac:picMkLst>
            <pc:docMk/>
            <pc:sldMk cId="3557104477" sldId="339"/>
            <ac:picMk id="10" creationId="{3C6812AF-A445-2EC0-BC38-7574314ABA11}"/>
          </ac:picMkLst>
        </pc:picChg>
      </pc:sldChg>
      <pc:sldChg chg="modSp mod">
        <pc:chgData name="Baris Ceyhan" userId="d124725d-5506-4539-ae0b-d86d8ab22330" providerId="ADAL" clId="{4F3E191E-42C7-4E48-8432-77E486386344}" dt="2023-10-20T11:27:04.863" v="45" actId="14100"/>
        <pc:sldMkLst>
          <pc:docMk/>
          <pc:sldMk cId="133839750" sldId="340"/>
        </pc:sldMkLst>
        <pc:spChg chg="mod">
          <ac:chgData name="Baris Ceyhan" userId="d124725d-5506-4539-ae0b-d86d8ab22330" providerId="ADAL" clId="{4F3E191E-42C7-4E48-8432-77E486386344}" dt="2023-10-20T11:26:55.907" v="40" actId="14100"/>
          <ac:spMkLst>
            <pc:docMk/>
            <pc:sldMk cId="133839750" sldId="340"/>
            <ac:spMk id="2" creationId="{2F1D3FFE-D375-6BCF-7860-D52DCD12E97E}"/>
          </ac:spMkLst>
        </pc:spChg>
        <pc:picChg chg="mod">
          <ac:chgData name="Baris Ceyhan" userId="d124725d-5506-4539-ae0b-d86d8ab22330" providerId="ADAL" clId="{4F3E191E-42C7-4E48-8432-77E486386344}" dt="2023-10-20T11:26:58.908" v="42" actId="1076"/>
          <ac:picMkLst>
            <pc:docMk/>
            <pc:sldMk cId="133839750" sldId="340"/>
            <ac:picMk id="5" creationId="{BF4D6B97-7819-FDBA-5C26-724B25764871}"/>
          </ac:picMkLst>
        </pc:picChg>
        <pc:picChg chg="mod">
          <ac:chgData name="Baris Ceyhan" userId="d124725d-5506-4539-ae0b-d86d8ab22330" providerId="ADAL" clId="{4F3E191E-42C7-4E48-8432-77E486386344}" dt="2023-10-20T11:27:04.863" v="45" actId="14100"/>
          <ac:picMkLst>
            <pc:docMk/>
            <pc:sldMk cId="133839750" sldId="340"/>
            <ac:picMk id="7" creationId="{9C32CB61-0B80-C5C5-D0B9-704B789916E2}"/>
          </ac:picMkLst>
        </pc:picChg>
      </pc:sldChg>
      <pc:sldChg chg="modSp mod">
        <pc:chgData name="Baris Ceyhan" userId="d124725d-5506-4539-ae0b-d86d8ab22330" providerId="ADAL" clId="{4F3E191E-42C7-4E48-8432-77E486386344}" dt="2023-10-20T11:50:45.953" v="46" actId="14100"/>
        <pc:sldMkLst>
          <pc:docMk/>
          <pc:sldMk cId="23639110" sldId="341"/>
        </pc:sldMkLst>
        <pc:picChg chg="mod">
          <ac:chgData name="Baris Ceyhan" userId="d124725d-5506-4539-ae0b-d86d8ab22330" providerId="ADAL" clId="{4F3E191E-42C7-4E48-8432-77E486386344}" dt="2023-10-20T11:50:45.953" v="46" actId="14100"/>
          <ac:picMkLst>
            <pc:docMk/>
            <pc:sldMk cId="23639110" sldId="341"/>
            <ac:picMk id="10" creationId="{38FAFBF2-CD7C-C3B8-B556-D80A6130487B}"/>
          </ac:picMkLst>
        </pc:picChg>
      </pc:sldChg>
      <pc:sldChg chg="modSp mod">
        <pc:chgData name="Baris Ceyhan" userId="d124725d-5506-4539-ae0b-d86d8ab22330" providerId="ADAL" clId="{4F3E191E-42C7-4E48-8432-77E486386344}" dt="2023-10-20T12:16:49.316" v="50" actId="1076"/>
        <pc:sldMkLst>
          <pc:docMk/>
          <pc:sldMk cId="3534615350" sldId="345"/>
        </pc:sldMkLst>
        <pc:picChg chg="mod">
          <ac:chgData name="Baris Ceyhan" userId="d124725d-5506-4539-ae0b-d86d8ab22330" providerId="ADAL" clId="{4F3E191E-42C7-4E48-8432-77E486386344}" dt="2023-10-20T12:16:49.316" v="50" actId="1076"/>
          <ac:picMkLst>
            <pc:docMk/>
            <pc:sldMk cId="3534615350" sldId="345"/>
            <ac:picMk id="6" creationId="{23A967A3-8BA9-D460-BE9B-F8898823682E}"/>
          </ac:picMkLst>
        </pc:picChg>
        <pc:picChg chg="mod">
          <ac:chgData name="Baris Ceyhan" userId="d124725d-5506-4539-ae0b-d86d8ab22330" providerId="ADAL" clId="{4F3E191E-42C7-4E48-8432-77E486386344}" dt="2023-10-20T12:16:44.684" v="48" actId="14100"/>
          <ac:picMkLst>
            <pc:docMk/>
            <pc:sldMk cId="3534615350" sldId="345"/>
            <ac:picMk id="8" creationId="{D0ED7F28-1AB3-FC11-4489-EA5E6F24F1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78E8-FD03-ACFC-6D4D-7036CAEF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9D299-E146-C9EC-3840-27E336B5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7560-047B-B699-69BC-C5A13509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BE70-1771-40F4-D354-E2822866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8102-6C3E-5402-3772-D95B6327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89B8-35DE-EF0B-04A3-9BD865FD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F4BE-364C-5B02-F0B2-9873A189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E17E-C644-5E9B-C4B2-D0EDB164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799-A31A-98AF-886B-BD3C94D9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F964-A3A3-2E25-E085-917638A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2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60F3F-C1A2-200A-C9A9-987EAF90F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1EE3-DCDA-581C-8CAC-0693AF53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D72E-7F6C-45CD-A80C-44CE1636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1368-F4B2-44B7-2BAE-2ED701A0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9FDE-F214-69D9-9DEF-00ED1FC9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4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FAA3-A7FF-6534-69A0-8D55B423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0686-12EB-885C-0A6E-CD364677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05F0-C81A-B5FE-E342-CF488B3E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6CFB-F0D1-8432-D2E4-03EA0A4A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CA4B-E264-A4B5-63E1-6577652D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35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1D1-9782-A539-C756-FEFCEF4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981B-9380-D77D-0C85-C5C7AF89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A248-9650-0EE2-6E90-F51B032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BB3C-EEF2-38EE-6562-A755AC7A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FBAB-641B-6D93-8AB4-9088A10C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5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FC8F-FD53-6DC9-2756-5B31B604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DA90-2378-5888-98CC-E915A034B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B524D-41F7-8495-09EC-CCD9005D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2811-584A-6E95-37EA-12206FE5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3EF0-C31E-6771-42E9-5725BD5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4666-789A-9DC9-7FA0-0C07FC4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2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3B5B-0148-69A7-1821-0EAB51CE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D0B9-F032-678D-B048-71C223C6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500C8-C69A-5F51-4338-9C16A620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5C600-A3D6-FFA4-425D-F3C3214D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7044-6555-6AE2-B759-ED4623D3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4FFDF-18AF-48E7-4FCA-238D723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4C6D7-69C8-37BB-5F10-EB59AB4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31E81-6C42-EB1D-F681-78D87DB7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4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2201-BB06-7C12-58CD-77C0C3A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FE17-C2E8-9759-4AE6-2DDCDFF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79BE-7684-30F0-1974-4449F09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CE098-A2A1-A450-3312-D754430E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3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89DCD-02F9-59EA-48BA-70EE166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EC99-1E6D-384E-41BC-D4F7848A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638BD-EE0E-5BF6-3547-14B9C16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8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2FA3-B3A9-25E5-84E7-5735F084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AD94-37ED-51C1-6F64-EC52E961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B296-385A-E375-5F6F-CBFBF98A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DEEC-DD32-DED5-0D01-74697FC6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10C8-0E17-8DD6-8B22-BDC6521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2F90-7734-ECCC-A8A8-050A09C2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2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DA67-0B0B-8007-1684-E792543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D7F09-E5B7-FECA-13B2-0450623AF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C8776-8485-5971-0E62-9A35B286E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16FD-4C19-2793-EF69-0A2C5321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4357-81EA-5639-8A73-CA94498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93CA-58BA-2BF2-D2FA-7E5E1CB0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83E7-A2AF-28D0-C976-5CECB608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2DFA-7B8A-32B9-6CE7-6EC31B66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319D-2811-1313-3E14-AC3CCB8AF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F0EA-07BF-4BF0-A39E-8ED90E95B276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883A-89C3-EB69-D834-17F34CD75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45C9-F2AC-A703-C1B9-2AD1F691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4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colorzilla.com/gradient-edi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" TargetMode="External"/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alkicker.com/CSSBook/CSSNotesForProfessional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39C9-A579-75E4-D70B-DDC19D932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 – Responsive Web Design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63F0-8A8A-B68D-B6B3-7E9DDFDD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 3355 Web Development</a:t>
            </a:r>
          </a:p>
          <a:p>
            <a:r>
              <a:rPr lang="en-US" altLang="en-US" sz="2400" b="1" dirty="0">
                <a:ea typeface="ＭＳ Ｐゴシック" panose="020B0600070205080204" pitchFamily="34" charset="-128"/>
              </a:rPr>
              <a:t>Lect. Bar</a:t>
            </a:r>
            <a:r>
              <a:rPr lang="tr-TR" altLang="en-US" sz="2400" b="1" dirty="0">
                <a:ea typeface="ＭＳ Ｐゴシック" panose="020B0600070205080204" pitchFamily="34" charset="-128"/>
              </a:rPr>
              <a:t>ış Ceyhan</a:t>
            </a:r>
            <a:endParaRPr lang="en-GB" altLang="en-US" sz="2400" b="1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0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380-5F14-FA68-9F0A-B80632C9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files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7C7C-D0AD-7D9E-87BD-C972D234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1320" cy="4351338"/>
          </a:xfrm>
        </p:spPr>
        <p:txBody>
          <a:bodyPr/>
          <a:lstStyle/>
          <a:p>
            <a:r>
              <a:rPr lang="en-US" dirty="0"/>
              <a:t>Why having style in a separate file is important? reuse, clean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FF05B-C709-A916-1524-FC6CDB64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51" y="1690688"/>
            <a:ext cx="4242018" cy="482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11C41-AF59-9879-67C6-1D98E25C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2" y="2443022"/>
            <a:ext cx="3797495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A776-B9A5-CC07-08BA-73FA235C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  <a:r>
              <a:rPr lang="en-US"/>
              <a:t>, outline, text-shadow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A174-62D6-FEF2-F3A8-EDDE35B5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7575" cy="4351338"/>
          </a:xfrm>
        </p:spPr>
        <p:txBody>
          <a:bodyPr/>
          <a:lstStyle/>
          <a:p>
            <a:r>
              <a:rPr lang="en-US" dirty="0"/>
              <a:t>Padding border. Is width really 200px? Inspect!</a:t>
            </a:r>
          </a:p>
          <a:p>
            <a:r>
              <a:rPr lang="en-US" dirty="0"/>
              <a:t>Outline. Is not part of box measurements, doesn’t show in box model. Inspect!</a:t>
            </a:r>
          </a:p>
          <a:p>
            <a:r>
              <a:rPr lang="en-US" dirty="0"/>
              <a:t>text-shadow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86234-7B61-CBCB-4CF8-505A74C6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991" y="1884176"/>
            <a:ext cx="2781443" cy="1676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967A3-8BA9-D460-BE9B-F8898823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74" y="4001294"/>
            <a:ext cx="3914475" cy="1676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D7F28-1AB3-FC11-4489-EA5E6F24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827" y="4540900"/>
            <a:ext cx="3657493" cy="9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1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4B81-22B2-1981-D8A3-A226827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39C-7836-0285-9FE4-5E46FA74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1407" cy="4351338"/>
          </a:xfrm>
        </p:spPr>
        <p:txBody>
          <a:bodyPr/>
          <a:lstStyle/>
          <a:p>
            <a:r>
              <a:rPr lang="en-US" dirty="0"/>
              <a:t>Position: relative, absolute, sticky, fixed, static (Default)</a:t>
            </a:r>
          </a:p>
          <a:p>
            <a:r>
              <a:rPr lang="en-US" dirty="0"/>
              <a:t>Important for beautiful sites</a:t>
            </a:r>
          </a:p>
          <a:p>
            <a:r>
              <a:rPr lang="en-US" dirty="0"/>
              <a:t>relative – to parent</a:t>
            </a:r>
          </a:p>
          <a:p>
            <a:r>
              <a:rPr lang="en-US" dirty="0"/>
              <a:t>fixed – fixed as you scroll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C73A6-AD69-5DCF-59D6-CC91939D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50" y="461019"/>
            <a:ext cx="2777177" cy="3250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A59D2-2BFA-C49C-6377-C1AF77E5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450" y="3807756"/>
            <a:ext cx="3067208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AF6D-C58D-A554-C27E-2A691807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Positions,</a:t>
            </a:r>
            <a:r>
              <a:rPr lang="tr-TR" dirty="0"/>
              <a:t> overflowıng 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1958-6C75-AA27-B4FC-D84DF2C5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5807" cy="4351338"/>
          </a:xfrm>
        </p:spPr>
        <p:txBody>
          <a:bodyPr/>
          <a:lstStyle/>
          <a:p>
            <a:r>
              <a:rPr lang="en-US" dirty="0"/>
              <a:t>sticky – to the parent element</a:t>
            </a:r>
            <a:endParaRPr lang="tr-TR" dirty="0"/>
          </a:p>
          <a:p>
            <a:r>
              <a:rPr lang="tr-TR" dirty="0"/>
              <a:t>overflow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6DA46-46C5-D34B-04CD-F0DE2486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324" y="1790616"/>
            <a:ext cx="4202306" cy="317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318C8-A48F-B3D1-8D6B-1112F9C0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156" y="4407722"/>
            <a:ext cx="2584720" cy="20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7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FA4C-A353-EADA-5A6D-B5C76C05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Selectors, advanced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F76D-A1CC-D5BD-2A5D-16ACEC92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5189" cy="4351338"/>
          </a:xfrm>
        </p:spPr>
        <p:txBody>
          <a:bodyPr/>
          <a:lstStyle/>
          <a:p>
            <a:r>
              <a:rPr lang="en-US" dirty="0"/>
              <a:t>Descendant, adjacent selectors </a:t>
            </a:r>
          </a:p>
          <a:p>
            <a:pPr lvl="1"/>
            <a:r>
              <a:rPr lang="en-US" dirty="0"/>
              <a:t>&gt; + ~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FDF46-5530-6942-226A-76C96FC10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73"/>
          <a:stretch/>
        </p:blipFill>
        <p:spPr>
          <a:xfrm>
            <a:off x="7202949" y="1305470"/>
            <a:ext cx="3359323" cy="299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5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C21C5-F021-31DA-67DA-B8CC2C14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Pseudo selectors</a:t>
            </a:r>
            <a:endParaRPr lang="en-CA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3333-C687-58D2-00E2-5EC072F3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120361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:hover, :not, :nth-child</a:t>
            </a:r>
          </a:p>
          <a:p>
            <a:r>
              <a:rPr lang="en-US" sz="2400" dirty="0"/>
              <a:t>Important when you can’t edit html </a:t>
            </a:r>
            <a:r>
              <a:rPr lang="en-US" sz="2400" dirty="0" err="1"/>
              <a:t>i.e</a:t>
            </a:r>
            <a:r>
              <a:rPr lang="en-US" sz="2400" dirty="0"/>
              <a:t> Django</a:t>
            </a:r>
          </a:p>
          <a:p>
            <a:r>
              <a:rPr lang="en-US" sz="2400" dirty="0"/>
              <a:t>They do an action</a:t>
            </a:r>
            <a:endParaRPr lang="en-CA" sz="2400" dirty="0"/>
          </a:p>
          <a:p>
            <a:endParaRPr lang="en-CA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0FD2-341D-497C-B63E-8BBB70457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5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AF96-0948-1FE4-ECCD-C7382271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B5F3-E235-872D-D8C2-2A8364D3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240" cy="4351338"/>
          </a:xfrm>
        </p:spPr>
        <p:txBody>
          <a:bodyPr/>
          <a:lstStyle/>
          <a:p>
            <a:r>
              <a:rPr lang="en-US" dirty="0"/>
              <a:t>::before, ::after</a:t>
            </a:r>
          </a:p>
          <a:p>
            <a:r>
              <a:rPr lang="en-US" dirty="0"/>
              <a:t>Insert elements before after</a:t>
            </a:r>
          </a:p>
          <a:p>
            <a:r>
              <a:rPr lang="en-US" dirty="0"/>
              <a:t>z-index – order of element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505A1-5DD2-7B17-52E9-5B1F90D6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459" y="365125"/>
            <a:ext cx="3217779" cy="3511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79D1A-F635-9971-6D59-9FD59394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823" y="1201861"/>
            <a:ext cx="1632034" cy="156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79F97-2976-580D-CEFC-E621FB8EC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677" y="4084945"/>
            <a:ext cx="2595341" cy="2487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D4BD4-CED0-C97D-C485-DE53BACE7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238" y="4361774"/>
            <a:ext cx="1600282" cy="15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6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E58D-0176-9AD3-6EB7-88623AA2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25DD-4B7F-F12F-E055-5733CAA5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1640" cy="4351338"/>
          </a:xfrm>
        </p:spPr>
        <p:txBody>
          <a:bodyPr/>
          <a:lstStyle/>
          <a:p>
            <a:r>
              <a:rPr lang="en-US" dirty="0"/>
              <a:t>Another example</a:t>
            </a:r>
          </a:p>
          <a:p>
            <a:r>
              <a:rPr lang="en-US" dirty="0"/>
              <a:t>::first-letter, :: first-line</a:t>
            </a:r>
          </a:p>
          <a:p>
            <a:r>
              <a:rPr lang="en-US" dirty="0"/>
              <a:t>::selection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F9F61-9BBD-FA84-4363-4BC34158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46" y="902700"/>
            <a:ext cx="2883593" cy="350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5CD1F-2F0B-E12D-ED20-81B418C5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732" y="2827001"/>
            <a:ext cx="2571882" cy="736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1FB38-56EE-BB2B-6488-C523F211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88" y="4716677"/>
            <a:ext cx="2724612" cy="1903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772EC4-DE96-5296-6B26-3149E19F5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675" y="5146579"/>
            <a:ext cx="5758518" cy="898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228736-7FB8-27A9-AC4F-F04918134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38" y="5516880"/>
            <a:ext cx="2628911" cy="8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9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68D5-6FA2-99D7-505F-31E495A0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3886-BE8F-7239-7C96-9CFC5DDA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4520" cy="4351338"/>
          </a:xfrm>
        </p:spPr>
        <p:txBody>
          <a:bodyPr/>
          <a:lstStyle/>
          <a:p>
            <a:r>
              <a:rPr lang="en-US" dirty="0"/>
              <a:t>Make changes smoothly</a:t>
            </a:r>
          </a:p>
          <a:p>
            <a:r>
              <a:rPr lang="en-US" dirty="0"/>
              <a:t>Can be all or specific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69E89-8488-BB99-5BCC-026CAFC61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20" y="1825625"/>
            <a:ext cx="2514729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CD00-44A0-2061-E46C-37353166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D127-D435-53A3-CF90-39B9D56B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2840" cy="4351338"/>
          </a:xfrm>
        </p:spPr>
        <p:txBody>
          <a:bodyPr/>
          <a:lstStyle/>
          <a:p>
            <a:r>
              <a:rPr lang="en-US" b="1" dirty="0"/>
              <a:t>linear-gradient, radial-gradient</a:t>
            </a:r>
          </a:p>
          <a:p>
            <a:r>
              <a:rPr lang="en-US" dirty="0"/>
              <a:t>The fade-away</a:t>
            </a:r>
          </a:p>
          <a:p>
            <a:r>
              <a:rPr lang="en-US" dirty="0"/>
              <a:t>Use a </a:t>
            </a:r>
            <a:r>
              <a:rPr lang="en-US" dirty="0" err="1"/>
              <a:t>css</a:t>
            </a:r>
            <a:r>
              <a:rPr lang="en-US" dirty="0"/>
              <a:t> gradient generator</a:t>
            </a:r>
          </a:p>
          <a:p>
            <a:r>
              <a:rPr lang="en-CA" dirty="0">
                <a:hlinkClick r:id="rId2"/>
              </a:rPr>
              <a:t>https://www.colorzilla.com/gradient-editor/</a:t>
            </a:r>
            <a:r>
              <a:rPr lang="en-CA" dirty="0"/>
              <a:t> </a:t>
            </a:r>
          </a:p>
          <a:p>
            <a:r>
              <a:rPr lang="en-CA" dirty="0"/>
              <a:t>Body background image with gradient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3C8C6-8711-9A43-E20C-CF6BD996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6095"/>
            <a:ext cx="5218452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086AF-26AA-B9BA-95A3-EEFA7087A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34" y="3087484"/>
            <a:ext cx="3670410" cy="1104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32E14B-A7CE-1617-DD2B-4E460B4FA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704" y="4408371"/>
            <a:ext cx="5232669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42C5-2DCE-C559-14F2-B82C509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492B-6884-5334-4A33-5DED12B8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webpages beautiful, not just functional</a:t>
            </a:r>
          </a:p>
          <a:p>
            <a:r>
              <a:rPr lang="en-US" dirty="0"/>
              <a:t>Make use of frameworks without having to change html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59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233E-E000-94DD-03D7-655F3097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7D1E-E3CF-FC5B-B915-46D18DDD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6505" cy="4351338"/>
          </a:xfrm>
        </p:spPr>
        <p:txBody>
          <a:bodyPr/>
          <a:lstStyle/>
          <a:p>
            <a:r>
              <a:rPr lang="en-US" dirty="0"/>
              <a:t>Add custom fonts</a:t>
            </a:r>
          </a:p>
          <a:p>
            <a:r>
              <a:rPr lang="en-US" dirty="0"/>
              <a:t>Fonts.google.com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039EE-E583-E11D-C1A7-A587BC89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239" y="1974182"/>
            <a:ext cx="4946904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4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4701-6001-29AA-5AD1-C3778890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9141-430D-AE5B-EFB9-E4F74C32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1240" cy="4351338"/>
          </a:xfrm>
        </p:spPr>
        <p:txBody>
          <a:bodyPr/>
          <a:lstStyle/>
          <a:p>
            <a:r>
              <a:rPr lang="en-US" b="1" dirty="0"/>
              <a:t>transform</a:t>
            </a:r>
          </a:p>
          <a:p>
            <a:pPr lvl="1"/>
            <a:r>
              <a:rPr lang="en-US" b="1" dirty="0"/>
              <a:t>translate</a:t>
            </a:r>
            <a:r>
              <a:rPr lang="en-US" dirty="0"/>
              <a:t> - move</a:t>
            </a:r>
          </a:p>
          <a:p>
            <a:pPr lvl="1"/>
            <a:r>
              <a:rPr lang="en-US" b="1" dirty="0"/>
              <a:t>rotate</a:t>
            </a:r>
          </a:p>
          <a:p>
            <a:pPr lvl="1"/>
            <a:r>
              <a:rPr lang="en-US" b="1" dirty="0"/>
              <a:t>scale</a:t>
            </a:r>
          </a:p>
          <a:p>
            <a:pPr lvl="1"/>
            <a:r>
              <a:rPr lang="en-CA" b="1" dirty="0"/>
              <a:t>skew</a:t>
            </a:r>
            <a:r>
              <a:rPr lang="en-CA" dirty="0"/>
              <a:t> – X and/or 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949A5-12AD-D41E-23A6-BFB32F2E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1247790"/>
            <a:ext cx="4126020" cy="27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5EE-D34A-8E3C-7EB1-F19123A8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A824-B54F-3F74-8D01-550A4CC3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04840" cy="4351338"/>
          </a:xfrm>
        </p:spPr>
        <p:txBody>
          <a:bodyPr/>
          <a:lstStyle/>
          <a:p>
            <a:r>
              <a:rPr lang="en-US" b="1" dirty="0" err="1"/>
              <a:t>duration,iteration</a:t>
            </a:r>
            <a:r>
              <a:rPr lang="en-US" b="1" dirty="0"/>
              <a:t>-count, direction</a:t>
            </a:r>
          </a:p>
          <a:p>
            <a:r>
              <a:rPr lang="en-US" dirty="0"/>
              <a:t>From-to</a:t>
            </a:r>
          </a:p>
          <a:p>
            <a:r>
              <a:rPr lang="en-US" dirty="0"/>
              <a:t>percentages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B1DA0-EE08-DDD7-A420-E55185CA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65" y="1332533"/>
            <a:ext cx="4021975" cy="2575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E8CCA-3625-7E2E-1508-07711FE8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05" y="4687700"/>
            <a:ext cx="1663786" cy="1333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CBB1C-8105-9ADF-19EC-9799F29CE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598" y="4476895"/>
            <a:ext cx="2781443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0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123E-FD60-90DC-3D09-1BF15898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EB20-387F-5240-558E-D8D5AB92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13361" cy="30828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better way to do layouts. No more tables?</a:t>
            </a:r>
          </a:p>
          <a:p>
            <a:r>
              <a:rPr lang="en-US" b="1" dirty="0" err="1"/>
              <a:t>display:flex</a:t>
            </a:r>
            <a:endParaRPr lang="en-US" b="1" dirty="0"/>
          </a:p>
          <a:p>
            <a:r>
              <a:rPr lang="en-US" b="1" dirty="0"/>
              <a:t>Flex-wrap, flex-basis, flex-shrink, flex-grow</a:t>
            </a:r>
          </a:p>
          <a:p>
            <a:r>
              <a:rPr lang="en-US" dirty="0"/>
              <a:t>Navigation, content – a classic usage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9C645-9886-97D6-27BE-F5F9DF2B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03" y="80453"/>
            <a:ext cx="2782873" cy="3696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F7D20-4135-2A84-0118-C5F9CABD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7" y="5350528"/>
            <a:ext cx="5083809" cy="809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CEFDE0-BD08-59CD-3A70-6BC6A149F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003" y="3982349"/>
            <a:ext cx="3992580" cy="2388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97135-908B-A4C9-274F-C2E961258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31" y="4198665"/>
            <a:ext cx="3518081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51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47E-97DD-8CED-E2F7-D0C2B7C9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48F8-13BD-11DD-938D-164106B1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6505" cy="31324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more popular way to do layouts</a:t>
            </a:r>
          </a:p>
          <a:p>
            <a:r>
              <a:rPr lang="en-US" b="1" dirty="0" err="1"/>
              <a:t>display:grid</a:t>
            </a:r>
            <a:endParaRPr lang="en-US" b="1" dirty="0"/>
          </a:p>
          <a:p>
            <a:r>
              <a:rPr lang="en-CA" b="1" dirty="0"/>
              <a:t>grid-template-columns, grid-row-gap, grid-column-gap</a:t>
            </a:r>
          </a:p>
          <a:p>
            <a:r>
              <a:rPr lang="en-CA" dirty="0"/>
              <a:t>For responsive design, prefer grid </a:t>
            </a:r>
            <a:r>
              <a:rPr lang="en-CA"/>
              <a:t>in designs</a:t>
            </a:r>
            <a:endParaRPr lang="en-CA" dirty="0"/>
          </a:p>
          <a:p>
            <a:r>
              <a:rPr lang="en-CA" dirty="0"/>
              <a:t>Can get quite complex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2949F-B4B0-3047-74BB-47E6BA4B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746" y="629036"/>
            <a:ext cx="3581584" cy="5200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F0C23-F8FB-1935-0469-74D039A9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9" y="5013936"/>
            <a:ext cx="6731346" cy="16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0686-59DE-C6E9-ED45-05F12D09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ED02-FE4D-7F57-05DA-8C857E67E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363" cy="4351338"/>
          </a:xfrm>
        </p:spPr>
        <p:txBody>
          <a:bodyPr/>
          <a:lstStyle/>
          <a:p>
            <a:r>
              <a:rPr lang="en-US" b="1" dirty="0"/>
              <a:t>meta </a:t>
            </a:r>
            <a:r>
              <a:rPr lang="en-US" dirty="0"/>
              <a:t>name viewport</a:t>
            </a:r>
          </a:p>
          <a:p>
            <a:r>
              <a:rPr lang="en-US" dirty="0"/>
              <a:t>Inspect – choose between devices</a:t>
            </a:r>
          </a:p>
          <a:p>
            <a:r>
              <a:rPr lang="en-US" b="1" dirty="0"/>
              <a:t>media</a:t>
            </a:r>
            <a:r>
              <a:rPr lang="en-US" dirty="0"/>
              <a:t> query</a:t>
            </a:r>
          </a:p>
          <a:p>
            <a:r>
              <a:rPr lang="en-US" dirty="0"/>
              <a:t>Mobile first or not</a:t>
            </a:r>
          </a:p>
          <a:p>
            <a:r>
              <a:rPr lang="en-US" dirty="0"/>
              <a:t>Multiple media queries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F9B62-F732-6A80-8A7A-CF20068A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03" y="1825625"/>
            <a:ext cx="5461281" cy="781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A3742-7B26-4C37-9E5D-EBA6DD07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03" y="2778010"/>
            <a:ext cx="3098959" cy="1473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BFF4C-D7C4-DA96-B508-9A77CD6A8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03" y="4500842"/>
            <a:ext cx="2819545" cy="1473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7B9066-7F52-32F2-FC88-DE0FF6A9A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684" y="4500842"/>
            <a:ext cx="4527783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0134-072C-64E2-6581-80611A4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image, embed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780A-C792-D673-5090-2750589A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7659" cy="4351338"/>
          </a:xfrm>
        </p:spPr>
        <p:txBody>
          <a:bodyPr/>
          <a:lstStyle/>
          <a:p>
            <a:r>
              <a:rPr lang="en-US" dirty="0"/>
              <a:t>Using width percentage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D5980-1150-89EA-1A47-286E2150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00" y="1943153"/>
            <a:ext cx="3118010" cy="3111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D9664-8EF4-379D-16CF-BD8B6D97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870" y="2228917"/>
            <a:ext cx="2590933" cy="254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D79521-AE1D-C15F-21A9-0A14C1F1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17" y="5337758"/>
            <a:ext cx="8661845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1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9CF3-C5E0-662F-4E01-E014EBD0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responsive layout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7712-D4FF-5702-2909-F145333E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US" dirty="0"/>
              <a:t>Example with </a:t>
            </a:r>
            <a:r>
              <a:rPr lang="en-US" dirty="0" err="1"/>
              <a:t>display:flex</a:t>
            </a:r>
            <a:endParaRPr lang="en-US" dirty="0"/>
          </a:p>
          <a:p>
            <a:r>
              <a:rPr lang="en-US" dirty="0"/>
              <a:t>Use media query to move content on lower widths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2A02C-0F6A-7441-B2AA-AEF64B579E02}"/>
              </a:ext>
            </a:extLst>
          </p:cNvPr>
          <p:cNvSpPr txBox="1"/>
          <p:nvPr/>
        </p:nvSpPr>
        <p:spPr>
          <a:xfrm>
            <a:off x="7863840" y="2865120"/>
            <a:ext cx="1524000" cy="2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508D3-9489-817C-4E4A-388E4E6D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16" y="1381784"/>
            <a:ext cx="3829247" cy="5239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8C9986-E07C-57D8-5C35-29083D97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52" y="4478606"/>
            <a:ext cx="3769415" cy="12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6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903D-8D4C-8A90-D40A-9551A16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4A26-4C4B-8627-17DE-11A35B7A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u="sng" dirty="0">
                <a:solidFill>
                  <a:srgbClr val="5624D0"/>
                </a:solidFill>
                <a:effectLst/>
                <a:latin typeface="Udemy Sans"/>
                <a:hlinkClick r:id="rId2"/>
              </a:rPr>
              <a:t>https://developer.mozilla.org/en-US/docs/Web/CSS</a:t>
            </a:r>
            <a:endParaRPr lang="en-CA" b="0" i="0" u="sng" dirty="0">
              <a:solidFill>
                <a:srgbClr val="5624D0"/>
              </a:solidFill>
              <a:effectLst/>
              <a:latin typeface="Udemy Sans"/>
            </a:endParaRPr>
          </a:p>
          <a:p>
            <a:r>
              <a:rPr lang="en-CA" b="0" i="0" u="sng" dirty="0">
                <a:solidFill>
                  <a:srgbClr val="401B9C"/>
                </a:solidFill>
                <a:effectLst/>
                <a:latin typeface="Udemy Sans"/>
                <a:hlinkClick r:id="rId3"/>
              </a:rPr>
              <a:t>https://www.w3schools.com/cssref/</a:t>
            </a:r>
            <a:endParaRPr lang="en-CA" u="sng" dirty="0">
              <a:solidFill>
                <a:srgbClr val="5624D0"/>
              </a:solidFill>
              <a:latin typeface="Udemy Sans"/>
            </a:endParaRPr>
          </a:p>
          <a:p>
            <a:r>
              <a:rPr lang="en-CA" b="0" i="0" u="sng" dirty="0">
                <a:solidFill>
                  <a:srgbClr val="5624D0"/>
                </a:solidFill>
                <a:effectLst/>
                <a:latin typeface="Udemy Sans"/>
                <a:hlinkClick r:id="rId4"/>
              </a:rPr>
              <a:t>https://goalkicker.com/CSSBook/CSSNotesForProfessionals.pdf</a:t>
            </a:r>
            <a:endParaRPr lang="en-CA" b="0" i="0" u="sng" dirty="0">
              <a:solidFill>
                <a:srgbClr val="5624D0"/>
              </a:solidFill>
              <a:effectLst/>
              <a:latin typeface="Udemy Sans"/>
            </a:endParaRPr>
          </a:p>
          <a:p>
            <a:r>
              <a:rPr lang="en-CA" b="0" i="0" dirty="0">
                <a:effectLst/>
                <a:latin typeface="Udemy Sans"/>
              </a:rPr>
              <a:t>Chat GPT</a:t>
            </a:r>
          </a:p>
          <a:p>
            <a:r>
              <a:rPr lang="en-CA" dirty="0">
                <a:latin typeface="Udemy Sans"/>
              </a:rPr>
              <a:t>You cant know everything in CSS. But you need to know WHAT to look for</a:t>
            </a:r>
            <a:endParaRPr lang="en-CA" b="0" i="0" dirty="0"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28583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E0F9-25B9-4A91-DE34-0D078535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- Basics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B781-8335-45CA-A8B6-0555C45F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8673" cy="4351338"/>
          </a:xfrm>
        </p:spPr>
        <p:txBody>
          <a:bodyPr/>
          <a:lstStyle/>
          <a:p>
            <a:r>
              <a:rPr lang="en-US" dirty="0"/>
              <a:t>Cascading Style Sheet. .</a:t>
            </a:r>
            <a:r>
              <a:rPr lang="en-US" dirty="0" err="1"/>
              <a:t>css</a:t>
            </a:r>
            <a:r>
              <a:rPr lang="en-US" dirty="0"/>
              <a:t> files. Makes pages nice. Layer on top of html</a:t>
            </a:r>
          </a:p>
          <a:p>
            <a:r>
              <a:rPr lang="en-US" dirty="0"/>
              <a:t>Does not control FUNCTIONALITY. Want a button do something? CSS cant help u</a:t>
            </a:r>
          </a:p>
          <a:p>
            <a:r>
              <a:rPr lang="en-US" dirty="0"/>
              <a:t>Technically CSS is optional. If you want to make good sites, app; it is NOT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65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2B5-D0C5-8D31-268C-6676D959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352D-FAC0-BD45-7409-F5A37F0D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Inline (not best practice, why?) or internal</a:t>
            </a:r>
          </a:p>
          <a:p>
            <a:r>
              <a:rPr lang="en-US" dirty="0"/>
              <a:t>It is all about SELECTORS</a:t>
            </a:r>
          </a:p>
          <a:p>
            <a:r>
              <a:rPr lang="en-US" dirty="0"/>
              <a:t>Select h1, </a:t>
            </a:r>
            <a:r>
              <a:rPr lang="en-US" dirty="0" err="1"/>
              <a:t>divs</a:t>
            </a:r>
            <a:endParaRPr lang="en-US" dirty="0"/>
          </a:p>
          <a:p>
            <a:r>
              <a:rPr lang="en-US" dirty="0"/>
              <a:t>Using class selector, multiple classes. Case-sensitive, important</a:t>
            </a:r>
          </a:p>
          <a:p>
            <a:r>
              <a:rPr lang="en-US" dirty="0"/>
              <a:t>Using id selector. Id – unique. As in PK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CF822-6BFE-0A0B-6206-B3D347CD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33" y="1612265"/>
            <a:ext cx="5531134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5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0599-F3A4-7F11-BAC8-721F9FF1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Selectors, color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97CE-8BF8-DC8B-2E7B-FDE738CD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9560" cy="4351338"/>
          </a:xfrm>
        </p:spPr>
        <p:txBody>
          <a:bodyPr/>
          <a:lstStyle/>
          <a:p>
            <a:r>
              <a:rPr lang="en-US" dirty="0"/>
              <a:t>Multiple selectors</a:t>
            </a:r>
            <a:endParaRPr lang="en-CA" dirty="0"/>
          </a:p>
          <a:p>
            <a:r>
              <a:rPr lang="en-CA" dirty="0"/>
              <a:t>Nested Selectors. How far can u nest?</a:t>
            </a:r>
          </a:p>
          <a:p>
            <a:r>
              <a:rPr lang="en-CA" dirty="0"/>
              <a:t>Notice CSS comments. Shortcut Ctrl – </a:t>
            </a:r>
            <a:r>
              <a:rPr lang="en-CA" dirty="0" err="1"/>
              <a:t>Cmd</a:t>
            </a:r>
            <a:r>
              <a:rPr lang="en-CA" dirty="0"/>
              <a:t> /</a:t>
            </a:r>
          </a:p>
          <a:p>
            <a:r>
              <a:rPr lang="en-CA" dirty="0"/>
              <a:t>Ways to color. Hex, </a:t>
            </a:r>
            <a:r>
              <a:rPr lang="en-CA" dirty="0" err="1"/>
              <a:t>rgb</a:t>
            </a:r>
            <a:r>
              <a:rPr lang="en-CA" dirty="0"/>
              <a:t>, </a:t>
            </a:r>
            <a:r>
              <a:rPr lang="en-CA"/>
              <a:t>rgba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4CD98-6934-896D-E844-4435E491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1121"/>
            <a:ext cx="3862800" cy="85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98CD9-7184-05B0-5AE4-A08C82CB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0" y="2271868"/>
            <a:ext cx="4340263" cy="2598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6812AF-A445-2EC0-BC38-7574314AB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472" y="5392710"/>
            <a:ext cx="4578354" cy="11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0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3FFE-D375-6BCF-7860-D52DCD12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56680" cy="1325563"/>
          </a:xfrm>
        </p:spPr>
        <p:txBody>
          <a:bodyPr/>
          <a:lstStyle/>
          <a:p>
            <a:r>
              <a:rPr lang="en-US" dirty="0"/>
              <a:t>Links, measurements, background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197F-7CBD-23E1-7C13-D369A377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6549" cy="4351338"/>
          </a:xfrm>
        </p:spPr>
        <p:txBody>
          <a:bodyPr/>
          <a:lstStyle/>
          <a:p>
            <a:r>
              <a:rPr lang="en-US" b="1" dirty="0"/>
              <a:t>a . hover, active, visited</a:t>
            </a:r>
          </a:p>
          <a:p>
            <a:r>
              <a:rPr lang="en-US" b="1" dirty="0"/>
              <a:t>font-size </a:t>
            </a:r>
            <a:r>
              <a:rPr lang="en-US" dirty="0"/>
              <a:t>–&gt; by class selector</a:t>
            </a:r>
          </a:p>
          <a:p>
            <a:r>
              <a:rPr lang="en-US" b="1" dirty="0" err="1"/>
              <a:t>px</a:t>
            </a:r>
            <a:r>
              <a:rPr lang="en-US" dirty="0" err="1"/>
              <a:t>,em,rem</a:t>
            </a:r>
            <a:r>
              <a:rPr lang="en-US" dirty="0"/>
              <a:t> – measurement types</a:t>
            </a:r>
          </a:p>
          <a:p>
            <a:r>
              <a:rPr lang="en-US" b="1" dirty="0"/>
              <a:t>background-image, size</a:t>
            </a:r>
          </a:p>
          <a:p>
            <a:r>
              <a:rPr lang="en-US" dirty="0"/>
              <a:t>Always inspect – learn more – it is a playground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D6B97-7819-FDBA-5C26-724B2576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535" y="365125"/>
            <a:ext cx="4480148" cy="3633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2CB61-0B80-C5C5-D0B9-704B7899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06" y="4307840"/>
            <a:ext cx="3853354" cy="2084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E216E-3345-25E3-84A3-BB51BEB2D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9578"/>
            <a:ext cx="6464632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EF41-A900-7349-8659-C27DB407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Alignment, border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4A01-2C64-9B4D-E0E1-3E734E47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29349" cy="4575175"/>
          </a:xfrm>
        </p:spPr>
        <p:txBody>
          <a:bodyPr/>
          <a:lstStyle/>
          <a:p>
            <a:r>
              <a:rPr lang="en-US" b="1" dirty="0"/>
              <a:t>text-align, border, border-radius</a:t>
            </a:r>
          </a:p>
          <a:p>
            <a:r>
              <a:rPr lang="en-US" b="1" dirty="0"/>
              <a:t>display: block, inline (width, height, margin), inline-block (w, h, m ?). span</a:t>
            </a:r>
          </a:p>
          <a:p>
            <a:r>
              <a:rPr lang="en-US" b="1" dirty="0"/>
              <a:t>width, height</a:t>
            </a:r>
          </a:p>
          <a:p>
            <a:r>
              <a:rPr lang="en-US" b="1" dirty="0"/>
              <a:t>max-width. min-width</a:t>
            </a:r>
            <a:endParaRPr lang="en-CA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AFBF2-CD7C-C3B8-B556-D80A6130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99" y="365125"/>
            <a:ext cx="4101753" cy="306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71F96-3BF7-0C37-D6FE-FA2755EF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70" y="3582946"/>
            <a:ext cx="3695890" cy="2717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CA488-F3D6-6D59-9BF2-36C537F17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18" y="4616672"/>
            <a:ext cx="2991004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285A-AFDA-E8B4-3720-18232E33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CC15-54FC-8EBD-9B07-8A0E15BD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5560" cy="4351338"/>
          </a:xfrm>
        </p:spPr>
        <p:txBody>
          <a:bodyPr/>
          <a:lstStyle/>
          <a:p>
            <a:r>
              <a:rPr lang="en-US" dirty="0"/>
              <a:t>box-shadow.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16D9C-12DE-7EAD-00A5-E75ABBCE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20" y="2600144"/>
            <a:ext cx="5448580" cy="2559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837EE9-5C20-27A3-92EF-48C78F30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5415389"/>
            <a:ext cx="3410125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AD1F-0A1E-3DFE-CDC4-5E1CEA91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Padding,margin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0AD3-A3F7-97A7-42DD-6F3920BF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/>
          <a:lstStyle/>
          <a:p>
            <a:r>
              <a:rPr lang="en-US" dirty="0"/>
              <a:t>padding – internal</a:t>
            </a:r>
          </a:p>
          <a:p>
            <a:r>
              <a:rPr lang="en-US" dirty="0"/>
              <a:t>margin – external</a:t>
            </a:r>
          </a:p>
          <a:p>
            <a:r>
              <a:rPr lang="en-CA" dirty="0"/>
              <a:t>Center?</a:t>
            </a:r>
          </a:p>
          <a:p>
            <a:r>
              <a:rPr lang="en-CA" dirty="0"/>
              <a:t>Opacity</a:t>
            </a:r>
          </a:p>
          <a:p>
            <a:r>
              <a:rPr lang="en-CA" dirty="0"/>
              <a:t>float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715B0-58D1-1071-A960-CE367825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926027"/>
            <a:ext cx="3583383" cy="2767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BD3B2-D36B-4869-1233-39662419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152" y="4009897"/>
            <a:ext cx="3822896" cy="2482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A04E9-80B2-8428-17A1-A3BFF5598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989" y="5046605"/>
            <a:ext cx="1689187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9371</TotalTime>
  <Words>622</Words>
  <Application>Microsoft Office PowerPoint</Application>
  <PresentationFormat>Widescreen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Udemy Sans</vt:lpstr>
      <vt:lpstr>Office Theme</vt:lpstr>
      <vt:lpstr>CSS – Responsive Web Design</vt:lpstr>
      <vt:lpstr>Motivation</vt:lpstr>
      <vt:lpstr>CSS - Basics</vt:lpstr>
      <vt:lpstr>Selectors</vt:lpstr>
      <vt:lpstr>Selectors, color</vt:lpstr>
      <vt:lpstr>Links, measurements, background</vt:lpstr>
      <vt:lpstr>Alignment, border</vt:lpstr>
      <vt:lpstr>Bringing it all together</vt:lpstr>
      <vt:lpstr>Padding,margin</vt:lpstr>
      <vt:lpstr>.css files</vt:lpstr>
      <vt:lpstr>box-sizing, outline, text-shadow</vt:lpstr>
      <vt:lpstr>Positions</vt:lpstr>
      <vt:lpstr>Positions, overflowıng text</vt:lpstr>
      <vt:lpstr>Selectors, advanced</vt:lpstr>
      <vt:lpstr>Pseudo selectors</vt:lpstr>
      <vt:lpstr>Pseudo elements</vt:lpstr>
      <vt:lpstr>Pseudo elements</vt:lpstr>
      <vt:lpstr>transition</vt:lpstr>
      <vt:lpstr>Gradient backgrounds</vt:lpstr>
      <vt:lpstr>fonts</vt:lpstr>
      <vt:lpstr>Transform</vt:lpstr>
      <vt:lpstr>animation</vt:lpstr>
      <vt:lpstr>flexbox</vt:lpstr>
      <vt:lpstr>grid</vt:lpstr>
      <vt:lpstr>Responsive design</vt:lpstr>
      <vt:lpstr>Responsive image, embed</vt:lpstr>
      <vt:lpstr>A responsive layout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Baris Ceyhan</dc:creator>
  <cp:lastModifiedBy>Baris Ceyhan</cp:lastModifiedBy>
  <cp:revision>3</cp:revision>
  <dcterms:created xsi:type="dcterms:W3CDTF">2022-11-24T15:01:23Z</dcterms:created>
  <dcterms:modified xsi:type="dcterms:W3CDTF">2023-10-20T12:16:52Z</dcterms:modified>
</cp:coreProperties>
</file>