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6" r:id="rId3"/>
    <p:sldId id="327" r:id="rId4"/>
    <p:sldId id="328" r:id="rId5"/>
    <p:sldId id="329" r:id="rId6"/>
    <p:sldId id="330" r:id="rId7"/>
    <p:sldId id="334" r:id="rId8"/>
    <p:sldId id="331" r:id="rId9"/>
    <p:sldId id="341" r:id="rId10"/>
    <p:sldId id="332" r:id="rId11"/>
    <p:sldId id="333" r:id="rId12"/>
    <p:sldId id="335" r:id="rId13"/>
    <p:sldId id="337" r:id="rId14"/>
    <p:sldId id="336" r:id="rId15"/>
    <p:sldId id="338" r:id="rId16"/>
    <p:sldId id="339" r:id="rId17"/>
    <p:sldId id="340" r:id="rId18"/>
    <p:sldId id="342" r:id="rId19"/>
    <p:sldId id="343" r:id="rId20"/>
    <p:sldId id="344" r:id="rId21"/>
    <p:sldId id="345" r:id="rId22"/>
    <p:sldId id="34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8B282F-1F4C-48B8-86C0-81EC6B9380ED}" v="6" dt="2023-11-03T10:22:32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is Ceyhan" userId="d124725d-5506-4539-ae0b-d86d8ab22330" providerId="ADAL" clId="{764BD9B1-AA94-4F1A-87D1-4CA9AD5B173D}"/>
    <pc:docChg chg="undo custSel addSld delSld modSld sldOrd">
      <pc:chgData name="Baris Ceyhan" userId="d124725d-5506-4539-ae0b-d86d8ab22330" providerId="ADAL" clId="{764BD9B1-AA94-4F1A-87D1-4CA9AD5B173D}" dt="2023-09-28T10:56:50.323" v="3713" actId="207"/>
      <pc:docMkLst>
        <pc:docMk/>
      </pc:docMkLst>
      <pc:sldChg chg="modSp mod">
        <pc:chgData name="Baris Ceyhan" userId="d124725d-5506-4539-ae0b-d86d8ab22330" providerId="ADAL" clId="{764BD9B1-AA94-4F1A-87D1-4CA9AD5B173D}" dt="2023-09-24T12:01:59.901" v="133" actId="20577"/>
        <pc:sldMkLst>
          <pc:docMk/>
          <pc:sldMk cId="2858074965" sldId="256"/>
        </pc:sldMkLst>
        <pc:spChg chg="mod">
          <ac:chgData name="Baris Ceyhan" userId="d124725d-5506-4539-ae0b-d86d8ab22330" providerId="ADAL" clId="{764BD9B1-AA94-4F1A-87D1-4CA9AD5B173D}" dt="2023-09-24T12:01:59.901" v="133" actId="20577"/>
          <ac:spMkLst>
            <pc:docMk/>
            <pc:sldMk cId="2858074965" sldId="256"/>
            <ac:spMk id="2" creationId="{A61239C9-A579-75E4-D70B-DDC19D932A43}"/>
          </ac:spMkLst>
        </pc:spChg>
      </pc:sldChg>
      <pc:sldChg chg="modSp mod">
        <pc:chgData name="Baris Ceyhan" userId="d124725d-5506-4539-ae0b-d86d8ab22330" providerId="ADAL" clId="{764BD9B1-AA94-4F1A-87D1-4CA9AD5B173D}" dt="2023-09-25T09:12:19.063" v="226" actId="20577"/>
        <pc:sldMkLst>
          <pc:docMk/>
          <pc:sldMk cId="4090590701" sldId="326"/>
        </pc:sldMkLst>
        <pc:spChg chg="mod">
          <ac:chgData name="Baris Ceyhan" userId="d124725d-5506-4539-ae0b-d86d8ab22330" providerId="ADAL" clId="{764BD9B1-AA94-4F1A-87D1-4CA9AD5B173D}" dt="2023-09-25T09:12:19.063" v="226" actId="20577"/>
          <ac:spMkLst>
            <pc:docMk/>
            <pc:sldMk cId="4090590701" sldId="326"/>
            <ac:spMk id="3" creationId="{F7BA492B-6884-5334-4A33-5DED12B8AD91}"/>
          </ac:spMkLst>
        </pc:spChg>
      </pc:sldChg>
      <pc:sldChg chg="addSp delSp modSp new mod">
        <pc:chgData name="Baris Ceyhan" userId="d124725d-5506-4539-ae0b-d86d8ab22330" providerId="ADAL" clId="{764BD9B1-AA94-4F1A-87D1-4CA9AD5B173D}" dt="2023-09-25T14:10:58.510" v="413" actId="22"/>
        <pc:sldMkLst>
          <pc:docMk/>
          <pc:sldMk cId="489467323" sldId="327"/>
        </pc:sldMkLst>
        <pc:spChg chg="mod">
          <ac:chgData name="Baris Ceyhan" userId="d124725d-5506-4539-ae0b-d86d8ab22330" providerId="ADAL" clId="{764BD9B1-AA94-4F1A-87D1-4CA9AD5B173D}" dt="2023-09-25T09:12:28.035" v="232" actId="20577"/>
          <ac:spMkLst>
            <pc:docMk/>
            <pc:sldMk cId="489467323" sldId="327"/>
            <ac:spMk id="2" creationId="{1F8E54E5-3F05-9A51-286E-F7B1B29A77A6}"/>
          </ac:spMkLst>
        </pc:spChg>
        <pc:spChg chg="mod">
          <ac:chgData name="Baris Ceyhan" userId="d124725d-5506-4539-ae0b-d86d8ab22330" providerId="ADAL" clId="{764BD9B1-AA94-4F1A-87D1-4CA9AD5B173D}" dt="2023-09-25T13:34:24.235" v="411" actId="20577"/>
          <ac:spMkLst>
            <pc:docMk/>
            <pc:sldMk cId="489467323" sldId="327"/>
            <ac:spMk id="3" creationId="{4E769925-6BA1-366F-1BB5-5CC785A63837}"/>
          </ac:spMkLst>
        </pc:spChg>
        <pc:picChg chg="add mod">
          <ac:chgData name="Baris Ceyhan" userId="d124725d-5506-4539-ae0b-d86d8ab22330" providerId="ADAL" clId="{764BD9B1-AA94-4F1A-87D1-4CA9AD5B173D}" dt="2023-09-25T10:24:55.903" v="235" actId="1076"/>
          <ac:picMkLst>
            <pc:docMk/>
            <pc:sldMk cId="489467323" sldId="327"/>
            <ac:picMk id="5" creationId="{A7CCFF2F-01CF-1042-B7B1-700C15DB32CA}"/>
          </ac:picMkLst>
        </pc:picChg>
        <pc:picChg chg="add del">
          <ac:chgData name="Baris Ceyhan" userId="d124725d-5506-4539-ae0b-d86d8ab22330" providerId="ADAL" clId="{764BD9B1-AA94-4F1A-87D1-4CA9AD5B173D}" dt="2023-09-25T14:10:58.510" v="413" actId="22"/>
          <ac:picMkLst>
            <pc:docMk/>
            <pc:sldMk cId="489467323" sldId="327"/>
            <ac:picMk id="6" creationId="{0FB71B5A-69FA-273C-77C7-71268E7752EA}"/>
          </ac:picMkLst>
        </pc:picChg>
      </pc:sldChg>
      <pc:sldChg chg="addSp delSp modSp new mod">
        <pc:chgData name="Baris Ceyhan" userId="d124725d-5506-4539-ae0b-d86d8ab22330" providerId="ADAL" clId="{764BD9B1-AA94-4F1A-87D1-4CA9AD5B173D}" dt="2023-09-28T10:20:50.475" v="3029" actId="14100"/>
        <pc:sldMkLst>
          <pc:docMk/>
          <pc:sldMk cId="1208631796" sldId="328"/>
        </pc:sldMkLst>
        <pc:spChg chg="mod">
          <ac:chgData name="Baris Ceyhan" userId="d124725d-5506-4539-ae0b-d86d8ab22330" providerId="ADAL" clId="{764BD9B1-AA94-4F1A-87D1-4CA9AD5B173D}" dt="2023-09-25T21:01:40.417" v="2192" actId="20577"/>
          <ac:spMkLst>
            <pc:docMk/>
            <pc:sldMk cId="1208631796" sldId="328"/>
            <ac:spMk id="2" creationId="{215B4EA9-0030-30EC-3770-4BDFF1577E2F}"/>
          </ac:spMkLst>
        </pc:spChg>
        <pc:spChg chg="mod">
          <ac:chgData name="Baris Ceyhan" userId="d124725d-5506-4539-ae0b-d86d8ab22330" providerId="ADAL" clId="{764BD9B1-AA94-4F1A-87D1-4CA9AD5B173D}" dt="2023-09-28T10:20:39.718" v="3025" actId="20577"/>
          <ac:spMkLst>
            <pc:docMk/>
            <pc:sldMk cId="1208631796" sldId="328"/>
            <ac:spMk id="3" creationId="{0545DAE4-62BA-26B2-6A9D-CABDE5D02E37}"/>
          </ac:spMkLst>
        </pc:spChg>
        <pc:picChg chg="add mod">
          <ac:chgData name="Baris Ceyhan" userId="d124725d-5506-4539-ae0b-d86d8ab22330" providerId="ADAL" clId="{764BD9B1-AA94-4F1A-87D1-4CA9AD5B173D}" dt="2023-09-28T10:20:44.043" v="3027" actId="1076"/>
          <ac:picMkLst>
            <pc:docMk/>
            <pc:sldMk cId="1208631796" sldId="328"/>
            <ac:picMk id="5" creationId="{85DA08ED-3B34-7A2C-7DF2-D92A669C86CA}"/>
          </ac:picMkLst>
        </pc:picChg>
        <pc:picChg chg="add del mod">
          <ac:chgData name="Baris Ceyhan" userId="d124725d-5506-4539-ae0b-d86d8ab22330" providerId="ADAL" clId="{764BD9B1-AA94-4F1A-87D1-4CA9AD5B173D}" dt="2023-09-25T21:02:09.795" v="2195" actId="478"/>
          <ac:picMkLst>
            <pc:docMk/>
            <pc:sldMk cId="1208631796" sldId="328"/>
            <ac:picMk id="7" creationId="{C818DF75-0C70-B204-C358-83ADF2F90616}"/>
          </ac:picMkLst>
        </pc:picChg>
        <pc:picChg chg="add mod">
          <ac:chgData name="Baris Ceyhan" userId="d124725d-5506-4539-ae0b-d86d8ab22330" providerId="ADAL" clId="{764BD9B1-AA94-4F1A-87D1-4CA9AD5B173D}" dt="2023-09-28T10:20:50.475" v="3029" actId="14100"/>
          <ac:picMkLst>
            <pc:docMk/>
            <pc:sldMk cId="1208631796" sldId="328"/>
            <ac:picMk id="9" creationId="{6E76CA24-63C0-184B-74F1-B158733BA6F4}"/>
          </ac:picMkLst>
        </pc:picChg>
      </pc:sldChg>
      <pc:sldChg chg="addSp modSp new mod">
        <pc:chgData name="Baris Ceyhan" userId="d124725d-5506-4539-ae0b-d86d8ab22330" providerId="ADAL" clId="{764BD9B1-AA94-4F1A-87D1-4CA9AD5B173D}" dt="2023-09-25T21:12:20.675" v="2378" actId="20577"/>
        <pc:sldMkLst>
          <pc:docMk/>
          <pc:sldMk cId="3043021211" sldId="329"/>
        </pc:sldMkLst>
        <pc:spChg chg="mod">
          <ac:chgData name="Baris Ceyhan" userId="d124725d-5506-4539-ae0b-d86d8ab22330" providerId="ADAL" clId="{764BD9B1-AA94-4F1A-87D1-4CA9AD5B173D}" dt="2023-09-25T14:36:12.613" v="695" actId="20577"/>
          <ac:spMkLst>
            <pc:docMk/>
            <pc:sldMk cId="3043021211" sldId="329"/>
            <ac:spMk id="2" creationId="{AEC64E50-9E08-F309-0BCA-5F13BFA416DD}"/>
          </ac:spMkLst>
        </pc:spChg>
        <pc:spChg chg="mod">
          <ac:chgData name="Baris Ceyhan" userId="d124725d-5506-4539-ae0b-d86d8ab22330" providerId="ADAL" clId="{764BD9B1-AA94-4F1A-87D1-4CA9AD5B173D}" dt="2023-09-25T21:12:20.675" v="2378" actId="20577"/>
          <ac:spMkLst>
            <pc:docMk/>
            <pc:sldMk cId="3043021211" sldId="329"/>
            <ac:spMk id="3" creationId="{D78BD8FA-6154-DE85-EA2D-50931EFEE49F}"/>
          </ac:spMkLst>
        </pc:spChg>
        <pc:picChg chg="add mod">
          <ac:chgData name="Baris Ceyhan" userId="d124725d-5506-4539-ae0b-d86d8ab22330" providerId="ADAL" clId="{764BD9B1-AA94-4F1A-87D1-4CA9AD5B173D}" dt="2023-09-25T21:10:43.600" v="2366" actId="1076"/>
          <ac:picMkLst>
            <pc:docMk/>
            <pc:sldMk cId="3043021211" sldId="329"/>
            <ac:picMk id="5" creationId="{8DB67D24-3F1A-778B-F586-E20C664994EF}"/>
          </ac:picMkLst>
        </pc:picChg>
        <pc:picChg chg="add mod">
          <ac:chgData name="Baris Ceyhan" userId="d124725d-5506-4539-ae0b-d86d8ab22330" providerId="ADAL" clId="{764BD9B1-AA94-4F1A-87D1-4CA9AD5B173D}" dt="2023-09-25T21:10:44.620" v="2367" actId="1076"/>
          <ac:picMkLst>
            <pc:docMk/>
            <pc:sldMk cId="3043021211" sldId="329"/>
            <ac:picMk id="6" creationId="{256654BE-D57E-773D-9F8B-55FC30430B0B}"/>
          </ac:picMkLst>
        </pc:picChg>
      </pc:sldChg>
      <pc:sldChg chg="addSp delSp modSp new mod">
        <pc:chgData name="Baris Ceyhan" userId="d124725d-5506-4539-ae0b-d86d8ab22330" providerId="ADAL" clId="{764BD9B1-AA94-4F1A-87D1-4CA9AD5B173D}" dt="2023-09-25T19:47:10.925" v="1602" actId="21"/>
        <pc:sldMkLst>
          <pc:docMk/>
          <pc:sldMk cId="1105321054" sldId="330"/>
        </pc:sldMkLst>
        <pc:spChg chg="mod">
          <ac:chgData name="Baris Ceyhan" userId="d124725d-5506-4539-ae0b-d86d8ab22330" providerId="ADAL" clId="{764BD9B1-AA94-4F1A-87D1-4CA9AD5B173D}" dt="2023-09-25T19:43:51.088" v="1574" actId="14100"/>
          <ac:spMkLst>
            <pc:docMk/>
            <pc:sldMk cId="1105321054" sldId="330"/>
            <ac:spMk id="2" creationId="{247F808E-863B-57D3-5A6D-F9A6EE57F222}"/>
          </ac:spMkLst>
        </pc:spChg>
        <pc:spChg chg="mod">
          <ac:chgData name="Baris Ceyhan" userId="d124725d-5506-4539-ae0b-d86d8ab22330" providerId="ADAL" clId="{764BD9B1-AA94-4F1A-87D1-4CA9AD5B173D}" dt="2023-09-25T19:47:10.925" v="1602" actId="21"/>
          <ac:spMkLst>
            <pc:docMk/>
            <pc:sldMk cId="1105321054" sldId="330"/>
            <ac:spMk id="3" creationId="{A2EC6F00-0BD1-B483-C4E6-FD3865F8A2F1}"/>
          </ac:spMkLst>
        </pc:spChg>
        <pc:picChg chg="add mod">
          <ac:chgData name="Baris Ceyhan" userId="d124725d-5506-4539-ae0b-d86d8ab22330" providerId="ADAL" clId="{764BD9B1-AA94-4F1A-87D1-4CA9AD5B173D}" dt="2023-09-25T19:43:53.258" v="1576" actId="1076"/>
          <ac:picMkLst>
            <pc:docMk/>
            <pc:sldMk cId="1105321054" sldId="330"/>
            <ac:picMk id="5" creationId="{C1C20BBD-7297-6E51-3569-44AA57B18584}"/>
          </ac:picMkLst>
        </pc:picChg>
        <pc:picChg chg="add mod">
          <ac:chgData name="Baris Ceyhan" userId="d124725d-5506-4539-ae0b-d86d8ab22330" providerId="ADAL" clId="{764BD9B1-AA94-4F1A-87D1-4CA9AD5B173D}" dt="2023-09-25T15:48:13.813" v="817" actId="1076"/>
          <ac:picMkLst>
            <pc:docMk/>
            <pc:sldMk cId="1105321054" sldId="330"/>
            <ac:picMk id="7" creationId="{4FBC0885-787F-8068-71AC-12E7665D1A5F}"/>
          </ac:picMkLst>
        </pc:picChg>
        <pc:picChg chg="add del mod">
          <ac:chgData name="Baris Ceyhan" userId="d124725d-5506-4539-ae0b-d86d8ab22330" providerId="ADAL" clId="{764BD9B1-AA94-4F1A-87D1-4CA9AD5B173D}" dt="2023-09-25T19:43:42.568" v="1570" actId="478"/>
          <ac:picMkLst>
            <pc:docMk/>
            <pc:sldMk cId="1105321054" sldId="330"/>
            <ac:picMk id="9" creationId="{6B4812C8-0F33-8FB0-B14F-9C315034D2BB}"/>
          </ac:picMkLst>
        </pc:picChg>
        <pc:picChg chg="add del mod">
          <ac:chgData name="Baris Ceyhan" userId="d124725d-5506-4539-ae0b-d86d8ab22330" providerId="ADAL" clId="{764BD9B1-AA94-4F1A-87D1-4CA9AD5B173D}" dt="2023-09-25T19:46:46.153" v="1590" actId="21"/>
          <ac:picMkLst>
            <pc:docMk/>
            <pc:sldMk cId="1105321054" sldId="330"/>
            <ac:picMk id="11" creationId="{A1A2D16B-17BA-ED2E-4C9C-7DD79EE386DF}"/>
          </ac:picMkLst>
        </pc:picChg>
        <pc:picChg chg="add del mod">
          <ac:chgData name="Baris Ceyhan" userId="d124725d-5506-4539-ae0b-d86d8ab22330" providerId="ADAL" clId="{764BD9B1-AA94-4F1A-87D1-4CA9AD5B173D}" dt="2023-09-25T19:46:25.787" v="1583" actId="478"/>
          <ac:picMkLst>
            <pc:docMk/>
            <pc:sldMk cId="1105321054" sldId="330"/>
            <ac:picMk id="13" creationId="{ACD3B141-474E-920F-E180-2FA06D3CB22F}"/>
          </ac:picMkLst>
        </pc:picChg>
        <pc:picChg chg="add del mod">
          <ac:chgData name="Baris Ceyhan" userId="d124725d-5506-4539-ae0b-d86d8ab22330" providerId="ADAL" clId="{764BD9B1-AA94-4F1A-87D1-4CA9AD5B173D}" dt="2023-09-25T19:47:03.445" v="1599" actId="21"/>
          <ac:picMkLst>
            <pc:docMk/>
            <pc:sldMk cId="1105321054" sldId="330"/>
            <ac:picMk id="15" creationId="{D5CBA6F7-290D-CE66-3CC5-AA336253FC2C}"/>
          </ac:picMkLst>
        </pc:picChg>
      </pc:sldChg>
      <pc:sldChg chg="addSp delSp modSp new mod">
        <pc:chgData name="Baris Ceyhan" userId="d124725d-5506-4539-ae0b-d86d8ab22330" providerId="ADAL" clId="{764BD9B1-AA94-4F1A-87D1-4CA9AD5B173D}" dt="2023-09-28T09:53:27.392" v="2902" actId="14100"/>
        <pc:sldMkLst>
          <pc:docMk/>
          <pc:sldMk cId="1089356358" sldId="331"/>
        </pc:sldMkLst>
        <pc:spChg chg="mod">
          <ac:chgData name="Baris Ceyhan" userId="d124725d-5506-4539-ae0b-d86d8ab22330" providerId="ADAL" clId="{764BD9B1-AA94-4F1A-87D1-4CA9AD5B173D}" dt="2023-09-25T15:57:39.839" v="863" actId="20577"/>
          <ac:spMkLst>
            <pc:docMk/>
            <pc:sldMk cId="1089356358" sldId="331"/>
            <ac:spMk id="2" creationId="{E3ED6CE7-C649-E483-8F85-37A59ADDC34E}"/>
          </ac:spMkLst>
        </pc:spChg>
        <pc:spChg chg="mod">
          <ac:chgData name="Baris Ceyhan" userId="d124725d-5506-4539-ae0b-d86d8ab22330" providerId="ADAL" clId="{764BD9B1-AA94-4F1A-87D1-4CA9AD5B173D}" dt="2023-09-28T09:52:17.912" v="2899" actId="20577"/>
          <ac:spMkLst>
            <pc:docMk/>
            <pc:sldMk cId="1089356358" sldId="331"/>
            <ac:spMk id="3" creationId="{B92669CA-6E65-3AAA-04D0-96D89C485157}"/>
          </ac:spMkLst>
        </pc:spChg>
        <pc:picChg chg="add mod modCrop">
          <ac:chgData name="Baris Ceyhan" userId="d124725d-5506-4539-ae0b-d86d8ab22330" providerId="ADAL" clId="{764BD9B1-AA94-4F1A-87D1-4CA9AD5B173D}" dt="2023-09-25T15:55:11.539" v="845" actId="1076"/>
          <ac:picMkLst>
            <pc:docMk/>
            <pc:sldMk cId="1089356358" sldId="331"/>
            <ac:picMk id="5" creationId="{550613BE-F53B-85CC-92F8-659DF4291069}"/>
          </ac:picMkLst>
        </pc:picChg>
        <pc:picChg chg="add mod">
          <ac:chgData name="Baris Ceyhan" userId="d124725d-5506-4539-ae0b-d86d8ab22330" providerId="ADAL" clId="{764BD9B1-AA94-4F1A-87D1-4CA9AD5B173D}" dt="2023-09-28T09:53:27.392" v="2902" actId="14100"/>
          <ac:picMkLst>
            <pc:docMk/>
            <pc:sldMk cId="1089356358" sldId="331"/>
            <ac:picMk id="6" creationId="{59DD8A34-EE0F-B42E-9C83-1344FD8CC4E8}"/>
          </ac:picMkLst>
        </pc:picChg>
        <pc:picChg chg="add mod">
          <ac:chgData name="Baris Ceyhan" userId="d124725d-5506-4539-ae0b-d86d8ab22330" providerId="ADAL" clId="{764BD9B1-AA94-4F1A-87D1-4CA9AD5B173D}" dt="2023-09-25T15:55:05.856" v="842" actId="1076"/>
          <ac:picMkLst>
            <pc:docMk/>
            <pc:sldMk cId="1089356358" sldId="331"/>
            <ac:picMk id="7" creationId="{CAAD47D7-9E8F-8FD5-1AE5-8F86C8AC97B0}"/>
          </ac:picMkLst>
        </pc:picChg>
        <pc:picChg chg="add mod">
          <ac:chgData name="Baris Ceyhan" userId="d124725d-5506-4539-ae0b-d86d8ab22330" providerId="ADAL" clId="{764BD9B1-AA94-4F1A-87D1-4CA9AD5B173D}" dt="2023-09-25T15:54:59.925" v="840" actId="14100"/>
          <ac:picMkLst>
            <pc:docMk/>
            <pc:sldMk cId="1089356358" sldId="331"/>
            <ac:picMk id="9" creationId="{A9A57AF4-BFB6-5F19-B4CB-D072D09658C4}"/>
          </ac:picMkLst>
        </pc:picChg>
        <pc:picChg chg="add mod">
          <ac:chgData name="Baris Ceyhan" userId="d124725d-5506-4539-ae0b-d86d8ab22330" providerId="ADAL" clId="{764BD9B1-AA94-4F1A-87D1-4CA9AD5B173D}" dt="2023-09-25T15:54:57.003" v="839" actId="1076"/>
          <ac:picMkLst>
            <pc:docMk/>
            <pc:sldMk cId="1089356358" sldId="331"/>
            <ac:picMk id="11" creationId="{E4558FD4-F2D7-9BB8-1EC7-EB484A704375}"/>
          </ac:picMkLst>
        </pc:picChg>
        <pc:picChg chg="add del mod">
          <ac:chgData name="Baris Ceyhan" userId="d124725d-5506-4539-ae0b-d86d8ab22330" providerId="ADAL" clId="{764BD9B1-AA94-4F1A-87D1-4CA9AD5B173D}" dt="2023-09-28T09:51:51.942" v="2879" actId="21"/>
          <ac:picMkLst>
            <pc:docMk/>
            <pc:sldMk cId="1089356358" sldId="331"/>
            <ac:picMk id="13" creationId="{6825585F-FB19-6BFA-6880-EE84BBFDA8FF}"/>
          </ac:picMkLst>
        </pc:picChg>
        <pc:picChg chg="add del mod">
          <ac:chgData name="Baris Ceyhan" userId="d124725d-5506-4539-ae0b-d86d8ab22330" providerId="ADAL" clId="{764BD9B1-AA94-4F1A-87D1-4CA9AD5B173D}" dt="2023-09-28T09:51:51.942" v="2879" actId="21"/>
          <ac:picMkLst>
            <pc:docMk/>
            <pc:sldMk cId="1089356358" sldId="331"/>
            <ac:picMk id="15" creationId="{8540BC26-E37F-F997-525C-B38854DDCEE7}"/>
          </ac:picMkLst>
        </pc:picChg>
        <pc:picChg chg="add del mod">
          <ac:chgData name="Baris Ceyhan" userId="d124725d-5506-4539-ae0b-d86d8ab22330" providerId="ADAL" clId="{764BD9B1-AA94-4F1A-87D1-4CA9AD5B173D}" dt="2023-09-28T09:51:51.942" v="2879" actId="21"/>
          <ac:picMkLst>
            <pc:docMk/>
            <pc:sldMk cId="1089356358" sldId="331"/>
            <ac:picMk id="17" creationId="{2B291888-3B19-795B-9D09-0E7596E0234A}"/>
          </ac:picMkLst>
        </pc:picChg>
      </pc:sldChg>
      <pc:sldChg chg="addSp modSp new mod">
        <pc:chgData name="Baris Ceyhan" userId="d124725d-5506-4539-ae0b-d86d8ab22330" providerId="ADAL" clId="{764BD9B1-AA94-4F1A-87D1-4CA9AD5B173D}" dt="2023-09-25T20:47:28.058" v="2084" actId="113"/>
        <pc:sldMkLst>
          <pc:docMk/>
          <pc:sldMk cId="2688278856" sldId="332"/>
        </pc:sldMkLst>
        <pc:spChg chg="mod">
          <ac:chgData name="Baris Ceyhan" userId="d124725d-5506-4539-ae0b-d86d8ab22330" providerId="ADAL" clId="{764BD9B1-AA94-4F1A-87D1-4CA9AD5B173D}" dt="2023-09-25T16:03:25.270" v="1153" actId="20577"/>
          <ac:spMkLst>
            <pc:docMk/>
            <pc:sldMk cId="2688278856" sldId="332"/>
            <ac:spMk id="2" creationId="{099A8D63-6509-EA6E-AC5A-0EB693BA0662}"/>
          </ac:spMkLst>
        </pc:spChg>
        <pc:spChg chg="mod">
          <ac:chgData name="Baris Ceyhan" userId="d124725d-5506-4539-ae0b-d86d8ab22330" providerId="ADAL" clId="{764BD9B1-AA94-4F1A-87D1-4CA9AD5B173D}" dt="2023-09-25T20:47:28.058" v="2084" actId="113"/>
          <ac:spMkLst>
            <pc:docMk/>
            <pc:sldMk cId="2688278856" sldId="332"/>
            <ac:spMk id="3" creationId="{E4A4E328-2379-88C1-F8ED-4AD230F5FE5E}"/>
          </ac:spMkLst>
        </pc:spChg>
        <pc:picChg chg="add mod modCrop">
          <ac:chgData name="Baris Ceyhan" userId="d124725d-5506-4539-ae0b-d86d8ab22330" providerId="ADAL" clId="{764BD9B1-AA94-4F1A-87D1-4CA9AD5B173D}" dt="2023-09-25T20:46:53.899" v="2048" actId="1076"/>
          <ac:picMkLst>
            <pc:docMk/>
            <pc:sldMk cId="2688278856" sldId="332"/>
            <ac:picMk id="5" creationId="{C3B7452D-1554-7E93-0773-250B8DBBC7B0}"/>
          </ac:picMkLst>
        </pc:picChg>
        <pc:picChg chg="add mod modCrop">
          <ac:chgData name="Baris Ceyhan" userId="d124725d-5506-4539-ae0b-d86d8ab22330" providerId="ADAL" clId="{764BD9B1-AA94-4F1A-87D1-4CA9AD5B173D}" dt="2023-09-25T20:47:07.664" v="2054" actId="14100"/>
          <ac:picMkLst>
            <pc:docMk/>
            <pc:sldMk cId="2688278856" sldId="332"/>
            <ac:picMk id="7" creationId="{E6673D24-F0B7-4C97-697C-687B0328D609}"/>
          </ac:picMkLst>
        </pc:picChg>
        <pc:picChg chg="add mod modCrop">
          <ac:chgData name="Baris Ceyhan" userId="d124725d-5506-4539-ae0b-d86d8ab22330" providerId="ADAL" clId="{764BD9B1-AA94-4F1A-87D1-4CA9AD5B173D}" dt="2023-09-25T20:47:11.727" v="2056" actId="14100"/>
          <ac:picMkLst>
            <pc:docMk/>
            <pc:sldMk cId="2688278856" sldId="332"/>
            <ac:picMk id="9" creationId="{3337F6CA-DD9B-58F7-6240-CAF7131DF4A5}"/>
          </ac:picMkLst>
        </pc:picChg>
      </pc:sldChg>
      <pc:sldChg chg="addSp delSp modSp new mod ord">
        <pc:chgData name="Baris Ceyhan" userId="d124725d-5506-4539-ae0b-d86d8ab22330" providerId="ADAL" clId="{764BD9B1-AA94-4F1A-87D1-4CA9AD5B173D}" dt="2023-09-25T21:10:11.466" v="2362" actId="1076"/>
        <pc:sldMkLst>
          <pc:docMk/>
          <pc:sldMk cId="1632653253" sldId="333"/>
        </pc:sldMkLst>
        <pc:spChg chg="mod">
          <ac:chgData name="Baris Ceyhan" userId="d124725d-5506-4539-ae0b-d86d8ab22330" providerId="ADAL" clId="{764BD9B1-AA94-4F1A-87D1-4CA9AD5B173D}" dt="2023-09-25T16:25:07.105" v="1411" actId="20577"/>
          <ac:spMkLst>
            <pc:docMk/>
            <pc:sldMk cId="1632653253" sldId="333"/>
            <ac:spMk id="2" creationId="{21F541AA-5664-0611-CA21-82908206912B}"/>
          </ac:spMkLst>
        </pc:spChg>
        <pc:spChg chg="mod">
          <ac:chgData name="Baris Ceyhan" userId="d124725d-5506-4539-ae0b-d86d8ab22330" providerId="ADAL" clId="{764BD9B1-AA94-4F1A-87D1-4CA9AD5B173D}" dt="2023-09-25T16:33:22.865" v="1473" actId="113"/>
          <ac:spMkLst>
            <pc:docMk/>
            <pc:sldMk cId="1632653253" sldId="333"/>
            <ac:spMk id="3" creationId="{F73011CD-D45A-2D3A-89C2-67BE8271A30B}"/>
          </ac:spMkLst>
        </pc:spChg>
        <pc:picChg chg="add mod">
          <ac:chgData name="Baris Ceyhan" userId="d124725d-5506-4539-ae0b-d86d8ab22330" providerId="ADAL" clId="{764BD9B1-AA94-4F1A-87D1-4CA9AD5B173D}" dt="2023-09-25T21:10:11.466" v="2362" actId="1076"/>
          <ac:picMkLst>
            <pc:docMk/>
            <pc:sldMk cId="1632653253" sldId="333"/>
            <ac:picMk id="5" creationId="{6A717B75-DA6A-E865-AC6D-895D044487B3}"/>
          </ac:picMkLst>
        </pc:picChg>
        <pc:picChg chg="add mod">
          <ac:chgData name="Baris Ceyhan" userId="d124725d-5506-4539-ae0b-d86d8ab22330" providerId="ADAL" clId="{764BD9B1-AA94-4F1A-87D1-4CA9AD5B173D}" dt="2023-09-25T21:10:10.592" v="2361" actId="1076"/>
          <ac:picMkLst>
            <pc:docMk/>
            <pc:sldMk cId="1632653253" sldId="333"/>
            <ac:picMk id="7" creationId="{82143D5B-70FE-7F56-BD08-B740D614BFBD}"/>
          </ac:picMkLst>
        </pc:picChg>
        <pc:picChg chg="add mod">
          <ac:chgData name="Baris Ceyhan" userId="d124725d-5506-4539-ae0b-d86d8ab22330" providerId="ADAL" clId="{764BD9B1-AA94-4F1A-87D1-4CA9AD5B173D}" dt="2023-09-25T21:10:09.578" v="2360" actId="1076"/>
          <ac:picMkLst>
            <pc:docMk/>
            <pc:sldMk cId="1632653253" sldId="333"/>
            <ac:picMk id="9" creationId="{095DBDF9-33B0-026B-ABC7-ADDD9E67C361}"/>
          </ac:picMkLst>
        </pc:picChg>
        <pc:picChg chg="add del mod">
          <ac:chgData name="Baris Ceyhan" userId="d124725d-5506-4539-ae0b-d86d8ab22330" providerId="ADAL" clId="{764BD9B1-AA94-4F1A-87D1-4CA9AD5B173D}" dt="2023-09-25T21:10:07.808" v="2359" actId="21"/>
          <ac:picMkLst>
            <pc:docMk/>
            <pc:sldMk cId="1632653253" sldId="333"/>
            <ac:picMk id="11" creationId="{F9A9F883-C6E8-CC12-8E53-8D3D120B7F0C}"/>
          </ac:picMkLst>
        </pc:picChg>
      </pc:sldChg>
      <pc:sldChg chg="addSp delSp modSp new mod">
        <pc:chgData name="Baris Ceyhan" userId="d124725d-5506-4539-ae0b-d86d8ab22330" providerId="ADAL" clId="{764BD9B1-AA94-4F1A-87D1-4CA9AD5B173D}" dt="2023-09-25T19:47:44.479" v="1637" actId="20577"/>
        <pc:sldMkLst>
          <pc:docMk/>
          <pc:sldMk cId="4102250431" sldId="334"/>
        </pc:sldMkLst>
        <pc:spChg chg="mod">
          <ac:chgData name="Baris Ceyhan" userId="d124725d-5506-4539-ae0b-d86d8ab22330" providerId="ADAL" clId="{764BD9B1-AA94-4F1A-87D1-4CA9AD5B173D}" dt="2023-09-25T19:47:44.479" v="1637" actId="20577"/>
          <ac:spMkLst>
            <pc:docMk/>
            <pc:sldMk cId="4102250431" sldId="334"/>
            <ac:spMk id="2" creationId="{47C0E138-BCFA-2CC6-43CE-888FA9B14F26}"/>
          </ac:spMkLst>
        </pc:spChg>
        <pc:spChg chg="add del mod">
          <ac:chgData name="Baris Ceyhan" userId="d124725d-5506-4539-ae0b-d86d8ab22330" providerId="ADAL" clId="{764BD9B1-AA94-4F1A-87D1-4CA9AD5B173D}" dt="2023-09-25T19:47:36.556" v="1624" actId="6549"/>
          <ac:spMkLst>
            <pc:docMk/>
            <pc:sldMk cId="4102250431" sldId="334"/>
            <ac:spMk id="3" creationId="{EFE1B539-D2BC-A212-33AF-A56822B5F848}"/>
          </ac:spMkLst>
        </pc:spChg>
        <pc:picChg chg="add del mod">
          <ac:chgData name="Baris Ceyhan" userId="d124725d-5506-4539-ae0b-d86d8ab22330" providerId="ADAL" clId="{764BD9B1-AA94-4F1A-87D1-4CA9AD5B173D}" dt="2023-09-25T19:46:55.159" v="1594"/>
          <ac:picMkLst>
            <pc:docMk/>
            <pc:sldMk cId="4102250431" sldId="334"/>
            <ac:picMk id="4" creationId="{76664182-AC0D-C5AF-4CFB-82E42AACF90C}"/>
          </ac:picMkLst>
        </pc:picChg>
        <pc:picChg chg="add mod">
          <ac:chgData name="Baris Ceyhan" userId="d124725d-5506-4539-ae0b-d86d8ab22330" providerId="ADAL" clId="{764BD9B1-AA94-4F1A-87D1-4CA9AD5B173D}" dt="2023-09-25T19:47:00.617" v="1598" actId="1076"/>
          <ac:picMkLst>
            <pc:docMk/>
            <pc:sldMk cId="4102250431" sldId="334"/>
            <ac:picMk id="5" creationId="{ED214AC4-2821-C30F-3736-6F74C2BDEC88}"/>
          </ac:picMkLst>
        </pc:picChg>
        <pc:picChg chg="add mod">
          <ac:chgData name="Baris Ceyhan" userId="d124725d-5506-4539-ae0b-d86d8ab22330" providerId="ADAL" clId="{764BD9B1-AA94-4F1A-87D1-4CA9AD5B173D}" dt="2023-09-25T19:47:07.742" v="1601" actId="1076"/>
          <ac:picMkLst>
            <pc:docMk/>
            <pc:sldMk cId="4102250431" sldId="334"/>
            <ac:picMk id="6" creationId="{81FD8AE2-8B61-AF3D-E70C-0AB2156EAF39}"/>
          </ac:picMkLst>
        </pc:picChg>
      </pc:sldChg>
      <pc:sldChg chg="addSp delSp modSp new mod">
        <pc:chgData name="Baris Ceyhan" userId="d124725d-5506-4539-ae0b-d86d8ab22330" providerId="ADAL" clId="{764BD9B1-AA94-4F1A-87D1-4CA9AD5B173D}" dt="2023-09-25T21:05:00.286" v="2270" actId="21"/>
        <pc:sldMkLst>
          <pc:docMk/>
          <pc:sldMk cId="2815435284" sldId="335"/>
        </pc:sldMkLst>
        <pc:spChg chg="mod">
          <ac:chgData name="Baris Ceyhan" userId="d124725d-5506-4539-ae0b-d86d8ab22330" providerId="ADAL" clId="{764BD9B1-AA94-4F1A-87D1-4CA9AD5B173D}" dt="2023-09-25T19:49:12.521" v="1653" actId="20577"/>
          <ac:spMkLst>
            <pc:docMk/>
            <pc:sldMk cId="2815435284" sldId="335"/>
            <ac:spMk id="2" creationId="{4AB42708-0FD4-6D76-9DC0-5F2DD3C2BE8F}"/>
          </ac:spMkLst>
        </pc:spChg>
        <pc:spChg chg="mod">
          <ac:chgData name="Baris Ceyhan" userId="d124725d-5506-4539-ae0b-d86d8ab22330" providerId="ADAL" clId="{764BD9B1-AA94-4F1A-87D1-4CA9AD5B173D}" dt="2023-09-25T21:05:00.286" v="2270" actId="21"/>
          <ac:spMkLst>
            <pc:docMk/>
            <pc:sldMk cId="2815435284" sldId="335"/>
            <ac:spMk id="3" creationId="{A35A40BF-8F11-9763-18D3-0CA9379350AC}"/>
          </ac:spMkLst>
        </pc:spChg>
        <pc:spChg chg="add del">
          <ac:chgData name="Baris Ceyhan" userId="d124725d-5506-4539-ae0b-d86d8ab22330" providerId="ADAL" clId="{764BD9B1-AA94-4F1A-87D1-4CA9AD5B173D}" dt="2023-09-25T19:58:39.310" v="1720" actId="11529"/>
          <ac:spMkLst>
            <pc:docMk/>
            <pc:sldMk cId="2815435284" sldId="335"/>
            <ac:spMk id="10" creationId="{1F28F27E-E47F-DF40-C32D-CB2D67C69342}"/>
          </ac:spMkLst>
        </pc:spChg>
        <pc:picChg chg="add mod">
          <ac:chgData name="Baris Ceyhan" userId="d124725d-5506-4539-ae0b-d86d8ab22330" providerId="ADAL" clId="{764BD9B1-AA94-4F1A-87D1-4CA9AD5B173D}" dt="2023-09-25T20:14:26.308" v="1740" actId="1076"/>
          <ac:picMkLst>
            <pc:docMk/>
            <pc:sldMk cId="2815435284" sldId="335"/>
            <ac:picMk id="5" creationId="{C18B5979-5326-F2DA-66BA-2BFB7EE9C2EE}"/>
          </ac:picMkLst>
        </pc:picChg>
        <pc:picChg chg="add del mod">
          <ac:chgData name="Baris Ceyhan" userId="d124725d-5506-4539-ae0b-d86d8ab22330" providerId="ADAL" clId="{764BD9B1-AA94-4F1A-87D1-4CA9AD5B173D}" dt="2023-09-25T19:57:38.204" v="1716" actId="478"/>
          <ac:picMkLst>
            <pc:docMk/>
            <pc:sldMk cId="2815435284" sldId="335"/>
            <ac:picMk id="7" creationId="{470C3EA1-7FA2-878C-7147-E02493FE96F8}"/>
          </ac:picMkLst>
        </pc:picChg>
        <pc:picChg chg="add mod">
          <ac:chgData name="Baris Ceyhan" userId="d124725d-5506-4539-ae0b-d86d8ab22330" providerId="ADAL" clId="{764BD9B1-AA94-4F1A-87D1-4CA9AD5B173D}" dt="2023-09-25T20:14:28.836" v="1741" actId="1076"/>
          <ac:picMkLst>
            <pc:docMk/>
            <pc:sldMk cId="2815435284" sldId="335"/>
            <ac:picMk id="9" creationId="{305022CF-D64D-7A69-B128-E7FEF5CB4FA3}"/>
          </ac:picMkLst>
        </pc:picChg>
        <pc:picChg chg="add mod">
          <ac:chgData name="Baris Ceyhan" userId="d124725d-5506-4539-ae0b-d86d8ab22330" providerId="ADAL" clId="{764BD9B1-AA94-4F1A-87D1-4CA9AD5B173D}" dt="2023-09-25T20:14:31.108" v="1743" actId="1076"/>
          <ac:picMkLst>
            <pc:docMk/>
            <pc:sldMk cId="2815435284" sldId="335"/>
            <ac:picMk id="14" creationId="{0C1FA197-C738-5478-AAB4-2C1A50CFCDCC}"/>
          </ac:picMkLst>
        </pc:picChg>
        <pc:picChg chg="add del mod">
          <ac:chgData name="Baris Ceyhan" userId="d124725d-5506-4539-ae0b-d86d8ab22330" providerId="ADAL" clId="{764BD9B1-AA94-4F1A-87D1-4CA9AD5B173D}" dt="2023-09-25T21:04:55.651" v="2268" actId="21"/>
          <ac:picMkLst>
            <pc:docMk/>
            <pc:sldMk cId="2815435284" sldId="335"/>
            <ac:picMk id="16" creationId="{094908A3-0629-2348-9F40-4CE77BF39E1B}"/>
          </ac:picMkLst>
        </pc:picChg>
        <pc:cxnChg chg="add del">
          <ac:chgData name="Baris Ceyhan" userId="d124725d-5506-4539-ae0b-d86d8ab22330" providerId="ADAL" clId="{764BD9B1-AA94-4F1A-87D1-4CA9AD5B173D}" dt="2023-09-25T19:58:56.838" v="1724" actId="478"/>
          <ac:cxnSpMkLst>
            <pc:docMk/>
            <pc:sldMk cId="2815435284" sldId="335"/>
            <ac:cxnSpMk id="12" creationId="{F303F986-2706-2474-0604-11560D615BE8}"/>
          </ac:cxnSpMkLst>
        </pc:cxnChg>
      </pc:sldChg>
      <pc:sldChg chg="addSp delSp modSp new mod">
        <pc:chgData name="Baris Ceyhan" userId="d124725d-5506-4539-ae0b-d86d8ab22330" providerId="ADAL" clId="{764BD9B1-AA94-4F1A-87D1-4CA9AD5B173D}" dt="2023-09-25T20:37:39.612" v="2004" actId="113"/>
        <pc:sldMkLst>
          <pc:docMk/>
          <pc:sldMk cId="1523927196" sldId="336"/>
        </pc:sldMkLst>
        <pc:spChg chg="mod">
          <ac:chgData name="Baris Ceyhan" userId="d124725d-5506-4539-ae0b-d86d8ab22330" providerId="ADAL" clId="{764BD9B1-AA94-4F1A-87D1-4CA9AD5B173D}" dt="2023-09-25T20:36:19.048" v="1927" actId="5793"/>
          <ac:spMkLst>
            <pc:docMk/>
            <pc:sldMk cId="1523927196" sldId="336"/>
            <ac:spMk id="2" creationId="{E377DC2F-7209-049A-CB78-FC0408E246B1}"/>
          </ac:spMkLst>
        </pc:spChg>
        <pc:spChg chg="mod">
          <ac:chgData name="Baris Ceyhan" userId="d124725d-5506-4539-ae0b-d86d8ab22330" providerId="ADAL" clId="{764BD9B1-AA94-4F1A-87D1-4CA9AD5B173D}" dt="2023-09-25T20:37:39.612" v="2004" actId="113"/>
          <ac:spMkLst>
            <pc:docMk/>
            <pc:sldMk cId="1523927196" sldId="336"/>
            <ac:spMk id="3" creationId="{D0398EB0-CBA6-C26D-37BA-E837A1693957}"/>
          </ac:spMkLst>
        </pc:spChg>
        <pc:picChg chg="add mod">
          <ac:chgData name="Baris Ceyhan" userId="d124725d-5506-4539-ae0b-d86d8ab22330" providerId="ADAL" clId="{764BD9B1-AA94-4F1A-87D1-4CA9AD5B173D}" dt="2023-09-25T20:36:27.346" v="1931" actId="14100"/>
          <ac:picMkLst>
            <pc:docMk/>
            <pc:sldMk cId="1523927196" sldId="336"/>
            <ac:picMk id="5" creationId="{E813054E-2D07-BFB3-D1BF-77F79E2C3B75}"/>
          </ac:picMkLst>
        </pc:picChg>
        <pc:picChg chg="add del mod">
          <ac:chgData name="Baris Ceyhan" userId="d124725d-5506-4539-ae0b-d86d8ab22330" providerId="ADAL" clId="{764BD9B1-AA94-4F1A-87D1-4CA9AD5B173D}" dt="2023-09-25T20:27:50.277" v="1886" actId="478"/>
          <ac:picMkLst>
            <pc:docMk/>
            <pc:sldMk cId="1523927196" sldId="336"/>
            <ac:picMk id="7" creationId="{9229AD69-55C6-5D12-602A-19136850585B}"/>
          </ac:picMkLst>
        </pc:picChg>
        <pc:picChg chg="add mod">
          <ac:chgData name="Baris Ceyhan" userId="d124725d-5506-4539-ae0b-d86d8ab22330" providerId="ADAL" clId="{764BD9B1-AA94-4F1A-87D1-4CA9AD5B173D}" dt="2023-09-25T20:36:23.949" v="1929" actId="14100"/>
          <ac:picMkLst>
            <pc:docMk/>
            <pc:sldMk cId="1523927196" sldId="336"/>
            <ac:picMk id="9" creationId="{C75C82FF-07F2-D337-3967-B0C00565D4EF}"/>
          </ac:picMkLst>
        </pc:picChg>
        <pc:picChg chg="add mod">
          <ac:chgData name="Baris Ceyhan" userId="d124725d-5506-4539-ae0b-d86d8ab22330" providerId="ADAL" clId="{764BD9B1-AA94-4F1A-87D1-4CA9AD5B173D}" dt="2023-09-25T20:36:30.848" v="1933" actId="1076"/>
          <ac:picMkLst>
            <pc:docMk/>
            <pc:sldMk cId="1523927196" sldId="336"/>
            <ac:picMk id="11" creationId="{6D555FF4-58F1-8139-3377-BF1D254A6CAD}"/>
          </ac:picMkLst>
        </pc:picChg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396655777" sldId="337"/>
        </pc:sldMkLst>
      </pc:sldChg>
      <pc:sldChg chg="addSp delSp modSp new mod">
        <pc:chgData name="Baris Ceyhan" userId="d124725d-5506-4539-ae0b-d86d8ab22330" providerId="ADAL" clId="{764BD9B1-AA94-4F1A-87D1-4CA9AD5B173D}" dt="2023-09-25T21:13:20.411" v="2386" actId="478"/>
        <pc:sldMkLst>
          <pc:docMk/>
          <pc:sldMk cId="1380600847" sldId="337"/>
        </pc:sldMkLst>
        <pc:spChg chg="mod">
          <ac:chgData name="Baris Ceyhan" userId="d124725d-5506-4539-ae0b-d86d8ab22330" providerId="ADAL" clId="{764BD9B1-AA94-4F1A-87D1-4CA9AD5B173D}" dt="2023-09-25T21:05:35.400" v="2344"/>
          <ac:spMkLst>
            <pc:docMk/>
            <pc:sldMk cId="1380600847" sldId="337"/>
            <ac:spMk id="2" creationId="{166B0A05-B6FC-1493-4770-2B58D5B0D187}"/>
          </ac:spMkLst>
        </pc:spChg>
        <pc:spChg chg="mod">
          <ac:chgData name="Baris Ceyhan" userId="d124725d-5506-4539-ae0b-d86d8ab22330" providerId="ADAL" clId="{764BD9B1-AA94-4F1A-87D1-4CA9AD5B173D}" dt="2023-09-25T21:05:30.796" v="2343" actId="20577"/>
          <ac:spMkLst>
            <pc:docMk/>
            <pc:sldMk cId="1380600847" sldId="337"/>
            <ac:spMk id="3" creationId="{5C78200D-7084-5445-5AC0-7314281B8978}"/>
          </ac:spMkLst>
        </pc:spChg>
        <pc:spChg chg="add del mod">
          <ac:chgData name="Baris Ceyhan" userId="d124725d-5506-4539-ae0b-d86d8ab22330" providerId="ADAL" clId="{764BD9B1-AA94-4F1A-87D1-4CA9AD5B173D}" dt="2023-09-25T21:13:20.006" v="2385" actId="767"/>
          <ac:spMkLst>
            <pc:docMk/>
            <pc:sldMk cId="1380600847" sldId="337"/>
            <ac:spMk id="13" creationId="{F3031589-1F02-C0E4-73B7-2ABAA3501143}"/>
          </ac:spMkLst>
        </pc:spChg>
        <pc:picChg chg="add mod">
          <ac:chgData name="Baris Ceyhan" userId="d124725d-5506-4539-ae0b-d86d8ab22330" providerId="ADAL" clId="{764BD9B1-AA94-4F1A-87D1-4CA9AD5B173D}" dt="2023-09-25T21:06:10.592" v="2346" actId="1076"/>
          <ac:picMkLst>
            <pc:docMk/>
            <pc:sldMk cId="1380600847" sldId="337"/>
            <ac:picMk id="5" creationId="{E529849F-3D4F-4ADE-B7E5-D7B80BFAEDF2}"/>
          </ac:picMkLst>
        </pc:picChg>
        <pc:picChg chg="add mod">
          <ac:chgData name="Baris Ceyhan" userId="d124725d-5506-4539-ae0b-d86d8ab22330" providerId="ADAL" clId="{764BD9B1-AA94-4F1A-87D1-4CA9AD5B173D}" dt="2023-09-25T21:06:08.190" v="2345" actId="1076"/>
          <ac:picMkLst>
            <pc:docMk/>
            <pc:sldMk cId="1380600847" sldId="337"/>
            <ac:picMk id="6" creationId="{F764EB24-F68E-4B6B-64CE-75DA7676AC78}"/>
          </ac:picMkLst>
        </pc:picChg>
        <pc:picChg chg="add del mod">
          <ac:chgData name="Baris Ceyhan" userId="d124725d-5506-4539-ae0b-d86d8ab22330" providerId="ADAL" clId="{764BD9B1-AA94-4F1A-87D1-4CA9AD5B173D}" dt="2023-09-25T21:07:00.026" v="2351" actId="478"/>
          <ac:picMkLst>
            <pc:docMk/>
            <pc:sldMk cId="1380600847" sldId="337"/>
            <ac:picMk id="8" creationId="{BF1A9BF0-161A-D86D-FCA1-5A51C90B4252}"/>
          </ac:picMkLst>
        </pc:picChg>
        <pc:picChg chg="add mod">
          <ac:chgData name="Baris Ceyhan" userId="d124725d-5506-4539-ae0b-d86d8ab22330" providerId="ADAL" clId="{764BD9B1-AA94-4F1A-87D1-4CA9AD5B173D}" dt="2023-09-25T21:07:04.013" v="2353" actId="1076"/>
          <ac:picMkLst>
            <pc:docMk/>
            <pc:sldMk cId="1380600847" sldId="337"/>
            <ac:picMk id="10" creationId="{58E54B73-13ED-AD7C-101B-8E6F66AE073D}"/>
          </ac:picMkLst>
        </pc:picChg>
        <pc:picChg chg="add del mod">
          <ac:chgData name="Baris Ceyhan" userId="d124725d-5506-4539-ae0b-d86d8ab22330" providerId="ADAL" clId="{764BD9B1-AA94-4F1A-87D1-4CA9AD5B173D}" dt="2023-09-25T21:13:20.411" v="2386" actId="478"/>
          <ac:picMkLst>
            <pc:docMk/>
            <pc:sldMk cId="1380600847" sldId="337"/>
            <ac:picMk id="12" creationId="{FE8E920A-4000-8A36-4D0D-2F930EF537AF}"/>
          </ac:picMkLst>
        </pc:picChg>
      </pc:sldChg>
      <pc:sldChg chg="addSp modSp new mod">
        <pc:chgData name="Baris Ceyhan" userId="d124725d-5506-4539-ae0b-d86d8ab22330" providerId="ADAL" clId="{764BD9B1-AA94-4F1A-87D1-4CA9AD5B173D}" dt="2023-09-28T09:29:51.649" v="2653" actId="20577"/>
        <pc:sldMkLst>
          <pc:docMk/>
          <pc:sldMk cId="2102039644" sldId="338"/>
        </pc:sldMkLst>
        <pc:spChg chg="mod">
          <ac:chgData name="Baris Ceyhan" userId="d124725d-5506-4539-ae0b-d86d8ab22330" providerId="ADAL" clId="{764BD9B1-AA94-4F1A-87D1-4CA9AD5B173D}" dt="2023-09-28T09:19:38.314" v="2423" actId="20577"/>
          <ac:spMkLst>
            <pc:docMk/>
            <pc:sldMk cId="2102039644" sldId="338"/>
            <ac:spMk id="2" creationId="{A0C69B9C-EC00-3CF9-26AF-A9B7F478FFFF}"/>
          </ac:spMkLst>
        </pc:spChg>
        <pc:spChg chg="mod">
          <ac:chgData name="Baris Ceyhan" userId="d124725d-5506-4539-ae0b-d86d8ab22330" providerId="ADAL" clId="{764BD9B1-AA94-4F1A-87D1-4CA9AD5B173D}" dt="2023-09-28T09:29:51.649" v="2653" actId="20577"/>
          <ac:spMkLst>
            <pc:docMk/>
            <pc:sldMk cId="2102039644" sldId="338"/>
            <ac:spMk id="3" creationId="{1B6ED23F-FD43-57B3-397A-575373541299}"/>
          </ac:spMkLst>
        </pc:spChg>
        <pc:picChg chg="add mod">
          <ac:chgData name="Baris Ceyhan" userId="d124725d-5506-4539-ae0b-d86d8ab22330" providerId="ADAL" clId="{764BD9B1-AA94-4F1A-87D1-4CA9AD5B173D}" dt="2023-09-28T09:20:05.044" v="2427" actId="14100"/>
          <ac:picMkLst>
            <pc:docMk/>
            <pc:sldMk cId="2102039644" sldId="338"/>
            <ac:picMk id="5" creationId="{6F458FEC-596D-0DD1-89BE-E777AD1AC8AB}"/>
          </ac:picMkLst>
        </pc:picChg>
        <pc:picChg chg="add mod">
          <ac:chgData name="Baris Ceyhan" userId="d124725d-5506-4539-ae0b-d86d8ab22330" providerId="ADAL" clId="{764BD9B1-AA94-4F1A-87D1-4CA9AD5B173D}" dt="2023-09-28T09:25:39.826" v="2500" actId="1076"/>
          <ac:picMkLst>
            <pc:docMk/>
            <pc:sldMk cId="2102039644" sldId="338"/>
            <ac:picMk id="7" creationId="{A02C8E16-F363-683F-171B-BBC128B725D9}"/>
          </ac:picMkLst>
        </pc:picChg>
        <pc:picChg chg="add mod">
          <ac:chgData name="Baris Ceyhan" userId="d124725d-5506-4539-ae0b-d86d8ab22330" providerId="ADAL" clId="{764BD9B1-AA94-4F1A-87D1-4CA9AD5B173D}" dt="2023-09-28T09:29:33.468" v="2584" actId="1076"/>
          <ac:picMkLst>
            <pc:docMk/>
            <pc:sldMk cId="2102039644" sldId="338"/>
            <ac:picMk id="9" creationId="{A79E14E4-244E-4B98-9342-5B8CDBC24F7E}"/>
          </ac:picMkLst>
        </pc:picChg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2454257055" sldId="338"/>
        </pc:sldMkLst>
      </pc:sldChg>
      <pc:sldChg chg="addSp modSp new mod">
        <pc:chgData name="Baris Ceyhan" userId="d124725d-5506-4539-ae0b-d86d8ab22330" providerId="ADAL" clId="{764BD9B1-AA94-4F1A-87D1-4CA9AD5B173D}" dt="2023-09-28T09:38:44.055" v="2745" actId="1076"/>
        <pc:sldMkLst>
          <pc:docMk/>
          <pc:sldMk cId="411711539" sldId="339"/>
        </pc:sldMkLst>
        <pc:spChg chg="mod">
          <ac:chgData name="Baris Ceyhan" userId="d124725d-5506-4539-ae0b-d86d8ab22330" providerId="ADAL" clId="{764BD9B1-AA94-4F1A-87D1-4CA9AD5B173D}" dt="2023-09-28T09:31:06.433" v="2681" actId="20577"/>
          <ac:spMkLst>
            <pc:docMk/>
            <pc:sldMk cId="411711539" sldId="339"/>
            <ac:spMk id="2" creationId="{096CC4EA-3889-32A7-5A8D-DF97C1403EDC}"/>
          </ac:spMkLst>
        </pc:spChg>
        <pc:spChg chg="mod">
          <ac:chgData name="Baris Ceyhan" userId="d124725d-5506-4539-ae0b-d86d8ab22330" providerId="ADAL" clId="{764BD9B1-AA94-4F1A-87D1-4CA9AD5B173D}" dt="2023-09-28T09:37:03.229" v="2739" actId="20577"/>
          <ac:spMkLst>
            <pc:docMk/>
            <pc:sldMk cId="411711539" sldId="339"/>
            <ac:spMk id="3" creationId="{FB921F2E-91A0-E850-A65B-427A86EA9263}"/>
          </ac:spMkLst>
        </pc:spChg>
        <pc:picChg chg="add mod">
          <ac:chgData name="Baris Ceyhan" userId="d124725d-5506-4539-ae0b-d86d8ab22330" providerId="ADAL" clId="{764BD9B1-AA94-4F1A-87D1-4CA9AD5B173D}" dt="2023-09-28T09:35:01.456" v="2695" actId="14100"/>
          <ac:picMkLst>
            <pc:docMk/>
            <pc:sldMk cId="411711539" sldId="339"/>
            <ac:picMk id="5" creationId="{DDF31775-6681-61EC-4370-E33E6CEFFCED}"/>
          </ac:picMkLst>
        </pc:picChg>
        <pc:picChg chg="add mod">
          <ac:chgData name="Baris Ceyhan" userId="d124725d-5506-4539-ae0b-d86d8ab22330" providerId="ADAL" clId="{764BD9B1-AA94-4F1A-87D1-4CA9AD5B173D}" dt="2023-09-28T09:34:58.110" v="2694" actId="14100"/>
          <ac:picMkLst>
            <pc:docMk/>
            <pc:sldMk cId="411711539" sldId="339"/>
            <ac:picMk id="7" creationId="{D3A16A39-D425-43AC-6A81-33AD79A572A7}"/>
          </ac:picMkLst>
        </pc:picChg>
        <pc:picChg chg="add mod">
          <ac:chgData name="Baris Ceyhan" userId="d124725d-5506-4539-ae0b-d86d8ab22330" providerId="ADAL" clId="{764BD9B1-AA94-4F1A-87D1-4CA9AD5B173D}" dt="2023-09-28T09:38:39.860" v="2743" actId="1076"/>
          <ac:picMkLst>
            <pc:docMk/>
            <pc:sldMk cId="411711539" sldId="339"/>
            <ac:picMk id="9" creationId="{F24EE3D5-9E9B-A819-9251-D0E45FF42BBD}"/>
          </ac:picMkLst>
        </pc:picChg>
        <pc:picChg chg="add mod">
          <ac:chgData name="Baris Ceyhan" userId="d124725d-5506-4539-ae0b-d86d8ab22330" providerId="ADAL" clId="{764BD9B1-AA94-4F1A-87D1-4CA9AD5B173D}" dt="2023-09-28T09:38:44.055" v="2745" actId="1076"/>
          <ac:picMkLst>
            <pc:docMk/>
            <pc:sldMk cId="411711539" sldId="339"/>
            <ac:picMk id="11" creationId="{DDBD501B-2FEF-8035-3CFA-274A80098D63}"/>
          </ac:picMkLst>
        </pc:picChg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3557104477" sldId="339"/>
        </pc:sldMkLst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133839750" sldId="340"/>
        </pc:sldMkLst>
      </pc:sldChg>
      <pc:sldChg chg="addSp modSp new mod">
        <pc:chgData name="Baris Ceyhan" userId="d124725d-5506-4539-ae0b-d86d8ab22330" providerId="ADAL" clId="{764BD9B1-AA94-4F1A-87D1-4CA9AD5B173D}" dt="2023-09-28T09:48:46.630" v="2877" actId="20577"/>
        <pc:sldMkLst>
          <pc:docMk/>
          <pc:sldMk cId="944760939" sldId="340"/>
        </pc:sldMkLst>
        <pc:spChg chg="mod">
          <ac:chgData name="Baris Ceyhan" userId="d124725d-5506-4539-ae0b-d86d8ab22330" providerId="ADAL" clId="{764BD9B1-AA94-4F1A-87D1-4CA9AD5B173D}" dt="2023-09-28T09:46:54.991" v="2762" actId="20577"/>
          <ac:spMkLst>
            <pc:docMk/>
            <pc:sldMk cId="944760939" sldId="340"/>
            <ac:spMk id="2" creationId="{2BDB8153-D997-3769-4F37-0F18C15B84C7}"/>
          </ac:spMkLst>
        </pc:spChg>
        <pc:spChg chg="mod">
          <ac:chgData name="Baris Ceyhan" userId="d124725d-5506-4539-ae0b-d86d8ab22330" providerId="ADAL" clId="{764BD9B1-AA94-4F1A-87D1-4CA9AD5B173D}" dt="2023-09-28T09:48:46.630" v="2877" actId="20577"/>
          <ac:spMkLst>
            <pc:docMk/>
            <pc:sldMk cId="944760939" sldId="340"/>
            <ac:spMk id="3" creationId="{45FD41D5-6766-8C89-32C9-2523DAC52414}"/>
          </ac:spMkLst>
        </pc:spChg>
        <pc:picChg chg="add mod">
          <ac:chgData name="Baris Ceyhan" userId="d124725d-5506-4539-ae0b-d86d8ab22330" providerId="ADAL" clId="{764BD9B1-AA94-4F1A-87D1-4CA9AD5B173D}" dt="2023-09-28T09:46:48.506" v="2750" actId="14100"/>
          <ac:picMkLst>
            <pc:docMk/>
            <pc:sldMk cId="944760939" sldId="340"/>
            <ac:picMk id="5" creationId="{669DA26F-FE30-BD22-0EEA-E6FB2935A54A}"/>
          </ac:picMkLst>
        </pc:picChg>
        <pc:picChg chg="add mod">
          <ac:chgData name="Baris Ceyhan" userId="d124725d-5506-4539-ae0b-d86d8ab22330" providerId="ADAL" clId="{764BD9B1-AA94-4F1A-87D1-4CA9AD5B173D}" dt="2023-09-28T09:48:20.343" v="2789" actId="1076"/>
          <ac:picMkLst>
            <pc:docMk/>
            <pc:sldMk cId="944760939" sldId="340"/>
            <ac:picMk id="7" creationId="{53A7815B-0419-0A9A-EC28-3C988EF6BE1F}"/>
          </ac:picMkLst>
        </pc:picChg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23639110" sldId="341"/>
        </pc:sldMkLst>
      </pc:sldChg>
      <pc:sldChg chg="addSp modSp new mod">
        <pc:chgData name="Baris Ceyhan" userId="d124725d-5506-4539-ae0b-d86d8ab22330" providerId="ADAL" clId="{764BD9B1-AA94-4F1A-87D1-4CA9AD5B173D}" dt="2023-09-28T09:52:09.001" v="2886"/>
        <pc:sldMkLst>
          <pc:docMk/>
          <pc:sldMk cId="1253837029" sldId="341"/>
        </pc:sldMkLst>
        <pc:spChg chg="mod">
          <ac:chgData name="Baris Ceyhan" userId="d124725d-5506-4539-ae0b-d86d8ab22330" providerId="ADAL" clId="{764BD9B1-AA94-4F1A-87D1-4CA9AD5B173D}" dt="2023-09-28T09:52:09.001" v="2886"/>
          <ac:spMkLst>
            <pc:docMk/>
            <pc:sldMk cId="1253837029" sldId="341"/>
            <ac:spMk id="3" creationId="{765E6900-D3FD-219B-C70B-D67A87EA739C}"/>
          </ac:spMkLst>
        </pc:spChg>
        <pc:picChg chg="add mod">
          <ac:chgData name="Baris Ceyhan" userId="d124725d-5506-4539-ae0b-d86d8ab22330" providerId="ADAL" clId="{764BD9B1-AA94-4F1A-87D1-4CA9AD5B173D}" dt="2023-09-28T09:51:59.528" v="2882" actId="1076"/>
          <ac:picMkLst>
            <pc:docMk/>
            <pc:sldMk cId="1253837029" sldId="341"/>
            <ac:picMk id="4" creationId="{F74D5B1A-ADF0-1C4C-9D7D-732E523194D7}"/>
          </ac:picMkLst>
        </pc:picChg>
        <pc:picChg chg="add mod">
          <ac:chgData name="Baris Ceyhan" userId="d124725d-5506-4539-ae0b-d86d8ab22330" providerId="ADAL" clId="{764BD9B1-AA94-4F1A-87D1-4CA9AD5B173D}" dt="2023-09-28T09:51:59.528" v="2882" actId="1076"/>
          <ac:picMkLst>
            <pc:docMk/>
            <pc:sldMk cId="1253837029" sldId="341"/>
            <ac:picMk id="5" creationId="{737EE891-A8AC-2E76-FC34-C6D178A9B0A4}"/>
          </ac:picMkLst>
        </pc:picChg>
        <pc:picChg chg="add mod">
          <ac:chgData name="Baris Ceyhan" userId="d124725d-5506-4539-ae0b-d86d8ab22330" providerId="ADAL" clId="{764BD9B1-AA94-4F1A-87D1-4CA9AD5B173D}" dt="2023-09-28T09:51:59.528" v="2882" actId="1076"/>
          <ac:picMkLst>
            <pc:docMk/>
            <pc:sldMk cId="1253837029" sldId="341"/>
            <ac:picMk id="6" creationId="{E8F07433-B79B-444C-428A-CDF3E4C227D3}"/>
          </ac:picMkLst>
        </pc:picChg>
      </pc:sldChg>
      <pc:sldChg chg="addSp modSp new mod">
        <pc:chgData name="Baris Ceyhan" userId="d124725d-5506-4539-ae0b-d86d8ab22330" providerId="ADAL" clId="{764BD9B1-AA94-4F1A-87D1-4CA9AD5B173D}" dt="2023-09-28T10:04:54.688" v="3008" actId="20577"/>
        <pc:sldMkLst>
          <pc:docMk/>
          <pc:sldMk cId="1116773239" sldId="342"/>
        </pc:sldMkLst>
        <pc:spChg chg="mod">
          <ac:chgData name="Baris Ceyhan" userId="d124725d-5506-4539-ae0b-d86d8ab22330" providerId="ADAL" clId="{764BD9B1-AA94-4F1A-87D1-4CA9AD5B173D}" dt="2023-09-28T10:00:47.890" v="2931" actId="20577"/>
          <ac:spMkLst>
            <pc:docMk/>
            <pc:sldMk cId="1116773239" sldId="342"/>
            <ac:spMk id="2" creationId="{5D5A3E5F-EFF7-5BEA-35A7-4FF29F9FF172}"/>
          </ac:spMkLst>
        </pc:spChg>
        <pc:spChg chg="mod">
          <ac:chgData name="Baris Ceyhan" userId="d124725d-5506-4539-ae0b-d86d8ab22330" providerId="ADAL" clId="{764BD9B1-AA94-4F1A-87D1-4CA9AD5B173D}" dt="2023-09-28T10:04:54.688" v="3008" actId="20577"/>
          <ac:spMkLst>
            <pc:docMk/>
            <pc:sldMk cId="1116773239" sldId="342"/>
            <ac:spMk id="3" creationId="{A4CE088E-7310-DE5D-623D-E281E7FEE61C}"/>
          </ac:spMkLst>
        </pc:spChg>
        <pc:picChg chg="add mod">
          <ac:chgData name="Baris Ceyhan" userId="d124725d-5506-4539-ae0b-d86d8ab22330" providerId="ADAL" clId="{764BD9B1-AA94-4F1A-87D1-4CA9AD5B173D}" dt="2023-09-28T10:01:06.043" v="2964" actId="14100"/>
          <ac:picMkLst>
            <pc:docMk/>
            <pc:sldMk cId="1116773239" sldId="342"/>
            <ac:picMk id="5" creationId="{69AEC3CB-9BCC-B44F-CD51-6BFDC50C41C3}"/>
          </ac:picMkLst>
        </pc:picChg>
        <pc:picChg chg="add mod">
          <ac:chgData name="Baris Ceyhan" userId="d124725d-5506-4539-ae0b-d86d8ab22330" providerId="ADAL" clId="{764BD9B1-AA94-4F1A-87D1-4CA9AD5B173D}" dt="2023-09-28T10:04:43.022" v="2971" actId="1076"/>
          <ac:picMkLst>
            <pc:docMk/>
            <pc:sldMk cId="1116773239" sldId="342"/>
            <ac:picMk id="6" creationId="{9D2266FD-2671-BCE4-C02F-D2BA658B992D}"/>
          </ac:picMkLst>
        </pc:picChg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3092723759" sldId="342"/>
        </pc:sldMkLst>
      </pc:sldChg>
      <pc:sldChg chg="addSp delSp modSp new mod">
        <pc:chgData name="Baris Ceyhan" userId="d124725d-5506-4539-ae0b-d86d8ab22330" providerId="ADAL" clId="{764BD9B1-AA94-4F1A-87D1-4CA9AD5B173D}" dt="2023-09-28T10:30:36.297" v="3117" actId="1076"/>
        <pc:sldMkLst>
          <pc:docMk/>
          <pc:sldMk cId="32939111" sldId="343"/>
        </pc:sldMkLst>
        <pc:spChg chg="mod">
          <ac:chgData name="Baris Ceyhan" userId="d124725d-5506-4539-ae0b-d86d8ab22330" providerId="ADAL" clId="{764BD9B1-AA94-4F1A-87D1-4CA9AD5B173D}" dt="2023-09-28T10:25:27.953" v="3036" actId="20577"/>
          <ac:spMkLst>
            <pc:docMk/>
            <pc:sldMk cId="32939111" sldId="343"/>
            <ac:spMk id="2" creationId="{6A796271-3798-DEEC-09BF-813AF3B55A9F}"/>
          </ac:spMkLst>
        </pc:spChg>
        <pc:spChg chg="mod">
          <ac:chgData name="Baris Ceyhan" userId="d124725d-5506-4539-ae0b-d86d8ab22330" providerId="ADAL" clId="{764BD9B1-AA94-4F1A-87D1-4CA9AD5B173D}" dt="2023-09-28T10:30:10.862" v="3115" actId="20577"/>
          <ac:spMkLst>
            <pc:docMk/>
            <pc:sldMk cId="32939111" sldId="343"/>
            <ac:spMk id="3" creationId="{C9973CC3-261C-98B8-35C6-A92246A766BD}"/>
          </ac:spMkLst>
        </pc:spChg>
        <pc:picChg chg="add del mod">
          <ac:chgData name="Baris Ceyhan" userId="d124725d-5506-4539-ae0b-d86d8ab22330" providerId="ADAL" clId="{764BD9B1-AA94-4F1A-87D1-4CA9AD5B173D}" dt="2023-09-28T10:04:38.810" v="2969" actId="21"/>
          <ac:picMkLst>
            <pc:docMk/>
            <pc:sldMk cId="32939111" sldId="343"/>
            <ac:picMk id="5" creationId="{0FF2AB7A-CDCD-57C0-38E8-6918E5732D1B}"/>
          </ac:picMkLst>
        </pc:picChg>
        <pc:picChg chg="add mod">
          <ac:chgData name="Baris Ceyhan" userId="d124725d-5506-4539-ae0b-d86d8ab22330" providerId="ADAL" clId="{764BD9B1-AA94-4F1A-87D1-4CA9AD5B173D}" dt="2023-09-28T10:25:42.476" v="3068" actId="1076"/>
          <ac:picMkLst>
            <pc:docMk/>
            <pc:sldMk cId="32939111" sldId="343"/>
            <ac:picMk id="7" creationId="{80E10795-6530-C8E1-7277-2C0B3906C2DA}"/>
          </ac:picMkLst>
        </pc:picChg>
        <pc:picChg chg="add mod">
          <ac:chgData name="Baris Ceyhan" userId="d124725d-5506-4539-ae0b-d86d8ab22330" providerId="ADAL" clId="{764BD9B1-AA94-4F1A-87D1-4CA9AD5B173D}" dt="2023-09-28T10:30:36.297" v="3117" actId="1076"/>
          <ac:picMkLst>
            <pc:docMk/>
            <pc:sldMk cId="32939111" sldId="343"/>
            <ac:picMk id="9" creationId="{0213D30C-AC38-C5A1-FD57-121B0E0B86CB}"/>
          </ac:picMkLst>
        </pc:picChg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587128258" sldId="343"/>
        </pc:sldMkLst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1668469255" sldId="344"/>
        </pc:sldMkLst>
      </pc:sldChg>
      <pc:sldChg chg="addSp modSp new mod">
        <pc:chgData name="Baris Ceyhan" userId="d124725d-5506-4539-ae0b-d86d8ab22330" providerId="ADAL" clId="{764BD9B1-AA94-4F1A-87D1-4CA9AD5B173D}" dt="2023-09-28T10:39:08.716" v="3333" actId="20577"/>
        <pc:sldMkLst>
          <pc:docMk/>
          <pc:sldMk cId="2211865827" sldId="344"/>
        </pc:sldMkLst>
        <pc:spChg chg="mod">
          <ac:chgData name="Baris Ceyhan" userId="d124725d-5506-4539-ae0b-d86d8ab22330" providerId="ADAL" clId="{764BD9B1-AA94-4F1A-87D1-4CA9AD5B173D}" dt="2023-09-28T10:34:22.429" v="3154" actId="20577"/>
          <ac:spMkLst>
            <pc:docMk/>
            <pc:sldMk cId="2211865827" sldId="344"/>
            <ac:spMk id="2" creationId="{4699C1B0-B121-C97D-4898-440045E253A9}"/>
          </ac:spMkLst>
        </pc:spChg>
        <pc:spChg chg="mod">
          <ac:chgData name="Baris Ceyhan" userId="d124725d-5506-4539-ae0b-d86d8ab22330" providerId="ADAL" clId="{764BD9B1-AA94-4F1A-87D1-4CA9AD5B173D}" dt="2023-09-28T10:39:08.716" v="3333" actId="20577"/>
          <ac:spMkLst>
            <pc:docMk/>
            <pc:sldMk cId="2211865827" sldId="344"/>
            <ac:spMk id="3" creationId="{0F3F77A3-966C-26FA-2DD8-F5AAE8453EE3}"/>
          </ac:spMkLst>
        </pc:spChg>
        <pc:picChg chg="add mod">
          <ac:chgData name="Baris Ceyhan" userId="d124725d-5506-4539-ae0b-d86d8ab22330" providerId="ADAL" clId="{764BD9B1-AA94-4F1A-87D1-4CA9AD5B173D}" dt="2023-09-28T10:38:06.441" v="3307" actId="14100"/>
          <ac:picMkLst>
            <pc:docMk/>
            <pc:sldMk cId="2211865827" sldId="344"/>
            <ac:picMk id="5" creationId="{E0E825AF-6D4A-A3F7-6EC4-70F120C187EF}"/>
          </ac:picMkLst>
        </pc:picChg>
      </pc:sldChg>
      <pc:sldChg chg="addSp delSp modSp new mod">
        <pc:chgData name="Baris Ceyhan" userId="d124725d-5506-4539-ae0b-d86d8ab22330" providerId="ADAL" clId="{764BD9B1-AA94-4F1A-87D1-4CA9AD5B173D}" dt="2023-09-28T10:55:28.835" v="3657" actId="14100"/>
        <pc:sldMkLst>
          <pc:docMk/>
          <pc:sldMk cId="1159386261" sldId="345"/>
        </pc:sldMkLst>
        <pc:spChg chg="mod">
          <ac:chgData name="Baris Ceyhan" userId="d124725d-5506-4539-ae0b-d86d8ab22330" providerId="ADAL" clId="{764BD9B1-AA94-4F1A-87D1-4CA9AD5B173D}" dt="2023-09-28T10:39:43.693" v="3365" actId="20577"/>
          <ac:spMkLst>
            <pc:docMk/>
            <pc:sldMk cId="1159386261" sldId="345"/>
            <ac:spMk id="2" creationId="{B7437162-5F6E-70E3-77E1-BED14643D6C8}"/>
          </ac:spMkLst>
        </pc:spChg>
        <pc:spChg chg="mod">
          <ac:chgData name="Baris Ceyhan" userId="d124725d-5506-4539-ae0b-d86d8ab22330" providerId="ADAL" clId="{764BD9B1-AA94-4F1A-87D1-4CA9AD5B173D}" dt="2023-09-28T10:55:28.835" v="3657" actId="14100"/>
          <ac:spMkLst>
            <pc:docMk/>
            <pc:sldMk cId="1159386261" sldId="345"/>
            <ac:spMk id="3" creationId="{56E18AC4-12CE-DF98-1F90-D39B6CED4614}"/>
          </ac:spMkLst>
        </pc:spChg>
        <pc:picChg chg="add del mod modCrop">
          <ac:chgData name="Baris Ceyhan" userId="d124725d-5506-4539-ae0b-d86d8ab22330" providerId="ADAL" clId="{764BD9B1-AA94-4F1A-87D1-4CA9AD5B173D}" dt="2023-09-28T10:55:14.914" v="3654" actId="478"/>
          <ac:picMkLst>
            <pc:docMk/>
            <pc:sldMk cId="1159386261" sldId="345"/>
            <ac:picMk id="5" creationId="{64FECD81-3B90-5535-2968-7809235A66B5}"/>
          </ac:picMkLst>
        </pc:picChg>
        <pc:picChg chg="add mod">
          <ac:chgData name="Baris Ceyhan" userId="d124725d-5506-4539-ae0b-d86d8ab22330" providerId="ADAL" clId="{764BD9B1-AA94-4F1A-87D1-4CA9AD5B173D}" dt="2023-09-28T10:55:24.793" v="3656" actId="1076"/>
          <ac:picMkLst>
            <pc:docMk/>
            <pc:sldMk cId="1159386261" sldId="345"/>
            <ac:picMk id="7" creationId="{6B80CEAC-6A9B-0F45-73E9-8F5CB75B49CB}"/>
          </ac:picMkLst>
        </pc:picChg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3534615350" sldId="345"/>
        </pc:sldMkLst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499277603" sldId="346"/>
        </pc:sldMkLst>
      </pc:sldChg>
      <pc:sldChg chg="modSp new mod">
        <pc:chgData name="Baris Ceyhan" userId="d124725d-5506-4539-ae0b-d86d8ab22330" providerId="ADAL" clId="{764BD9B1-AA94-4F1A-87D1-4CA9AD5B173D}" dt="2023-09-28T10:56:50.323" v="3713" actId="207"/>
        <pc:sldMkLst>
          <pc:docMk/>
          <pc:sldMk cId="3029945950" sldId="346"/>
        </pc:sldMkLst>
        <pc:spChg chg="mod">
          <ac:chgData name="Baris Ceyhan" userId="d124725d-5506-4539-ae0b-d86d8ab22330" providerId="ADAL" clId="{764BD9B1-AA94-4F1A-87D1-4CA9AD5B173D}" dt="2023-09-28T10:56:04.703" v="3667" actId="20577"/>
          <ac:spMkLst>
            <pc:docMk/>
            <pc:sldMk cId="3029945950" sldId="346"/>
            <ac:spMk id="2" creationId="{92FD4F1B-D167-D0BE-89C7-8B95003D2151}"/>
          </ac:spMkLst>
        </pc:spChg>
        <pc:spChg chg="mod">
          <ac:chgData name="Baris Ceyhan" userId="d124725d-5506-4539-ae0b-d86d8ab22330" providerId="ADAL" clId="{764BD9B1-AA94-4F1A-87D1-4CA9AD5B173D}" dt="2023-09-28T10:56:50.323" v="3713" actId="207"/>
          <ac:spMkLst>
            <pc:docMk/>
            <pc:sldMk cId="3029945950" sldId="346"/>
            <ac:spMk id="3" creationId="{5921DD30-4D2E-7E69-60DA-C43D116549F1}"/>
          </ac:spMkLst>
        </pc:spChg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1439872495" sldId="347"/>
        </pc:sldMkLst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4241651787" sldId="348"/>
        </pc:sldMkLst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2196260274" sldId="349"/>
        </pc:sldMkLst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1040454124" sldId="350"/>
        </pc:sldMkLst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2482491596" sldId="351"/>
        </pc:sldMkLst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2540147836" sldId="352"/>
        </pc:sldMkLst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2124850844" sldId="353"/>
        </pc:sldMkLst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1796542106" sldId="354"/>
        </pc:sldMkLst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3853343802" sldId="355"/>
        </pc:sldMkLst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888430189" sldId="356"/>
        </pc:sldMkLst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660851741" sldId="357"/>
        </pc:sldMkLst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40965545" sldId="358"/>
        </pc:sldMkLst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1814937479" sldId="359"/>
        </pc:sldMkLst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3715261865" sldId="360"/>
        </pc:sldMkLst>
      </pc:sldChg>
      <pc:sldChg chg="del">
        <pc:chgData name="Baris Ceyhan" userId="d124725d-5506-4539-ae0b-d86d8ab22330" providerId="ADAL" clId="{764BD9B1-AA94-4F1A-87D1-4CA9AD5B173D}" dt="2023-09-24T11:54:30.076" v="80" actId="47"/>
        <pc:sldMkLst>
          <pc:docMk/>
          <pc:sldMk cId="85656220" sldId="361"/>
        </pc:sldMkLst>
      </pc:sldChg>
    </pc:docChg>
  </pc:docChgLst>
  <pc:docChgLst>
    <pc:chgData name="Baris Ceyhan" userId="d124725d-5506-4539-ae0b-d86d8ab22330" providerId="ADAL" clId="{63896C93-6A4F-4CAE-B23D-BCA5B6FE6A28}"/>
    <pc:docChg chg="undo custSel addSld delSld modSld">
      <pc:chgData name="Baris Ceyhan" userId="d124725d-5506-4539-ae0b-d86d8ab22330" providerId="ADAL" clId="{63896C93-6A4F-4CAE-B23D-BCA5B6FE6A28}" dt="2023-09-23T10:21:41.909" v="513" actId="14100"/>
      <pc:docMkLst>
        <pc:docMk/>
      </pc:docMkLst>
      <pc:sldChg chg="modSp mod">
        <pc:chgData name="Baris Ceyhan" userId="d124725d-5506-4539-ae0b-d86d8ab22330" providerId="ADAL" clId="{63896C93-6A4F-4CAE-B23D-BCA5B6FE6A28}" dt="2023-09-23T09:50:21.279" v="110" actId="20577"/>
        <pc:sldMkLst>
          <pc:docMk/>
          <pc:sldMk cId="2858074965" sldId="256"/>
        </pc:sldMkLst>
        <pc:spChg chg="mod">
          <ac:chgData name="Baris Ceyhan" userId="d124725d-5506-4539-ae0b-d86d8ab22330" providerId="ADAL" clId="{63896C93-6A4F-4CAE-B23D-BCA5B6FE6A28}" dt="2023-09-23T09:50:21.279" v="110" actId="20577"/>
          <ac:spMkLst>
            <pc:docMk/>
            <pc:sldMk cId="2858074965" sldId="256"/>
            <ac:spMk id="2" creationId="{A61239C9-A579-75E4-D70B-DDC19D932A43}"/>
          </ac:spMkLst>
        </pc:spChg>
      </pc:sldChg>
      <pc:sldChg chg="modSp mod">
        <pc:chgData name="Baris Ceyhan" userId="d124725d-5506-4539-ae0b-d86d8ab22330" providerId="ADAL" clId="{63896C93-6A4F-4CAE-B23D-BCA5B6FE6A28}" dt="2023-09-23T09:50:15.185" v="109" actId="20577"/>
        <pc:sldMkLst>
          <pc:docMk/>
          <pc:sldMk cId="4090590701" sldId="326"/>
        </pc:sldMkLst>
        <pc:spChg chg="mod">
          <ac:chgData name="Baris Ceyhan" userId="d124725d-5506-4539-ae0b-d86d8ab22330" providerId="ADAL" clId="{63896C93-6A4F-4CAE-B23D-BCA5B6FE6A28}" dt="2023-09-23T09:50:15.185" v="109" actId="20577"/>
          <ac:spMkLst>
            <pc:docMk/>
            <pc:sldMk cId="4090590701" sldId="326"/>
            <ac:spMk id="3" creationId="{F7BA492B-6884-5334-4A33-5DED12B8AD91}"/>
          </ac:spMkLst>
        </pc:spChg>
      </pc:sldChg>
      <pc:sldChg chg="del">
        <pc:chgData name="Baris Ceyhan" userId="d124725d-5506-4539-ae0b-d86d8ab22330" providerId="ADAL" clId="{63896C93-6A4F-4CAE-B23D-BCA5B6FE6A28}" dt="2023-09-23T09:49:32.032" v="0" actId="47"/>
        <pc:sldMkLst>
          <pc:docMk/>
          <pc:sldMk cId="1651937921" sldId="327"/>
        </pc:sldMkLst>
      </pc:sldChg>
      <pc:sldChg chg="del">
        <pc:chgData name="Baris Ceyhan" userId="d124725d-5506-4539-ae0b-d86d8ab22330" providerId="ADAL" clId="{63896C93-6A4F-4CAE-B23D-BCA5B6FE6A28}" dt="2023-09-23T09:49:32.032" v="0" actId="47"/>
        <pc:sldMkLst>
          <pc:docMk/>
          <pc:sldMk cId="3592907733" sldId="328"/>
        </pc:sldMkLst>
      </pc:sldChg>
      <pc:sldChg chg="del">
        <pc:chgData name="Baris Ceyhan" userId="d124725d-5506-4539-ae0b-d86d8ab22330" providerId="ADAL" clId="{63896C93-6A4F-4CAE-B23D-BCA5B6FE6A28}" dt="2023-09-23T09:49:32.032" v="0" actId="47"/>
        <pc:sldMkLst>
          <pc:docMk/>
          <pc:sldMk cId="2071484858" sldId="329"/>
        </pc:sldMkLst>
      </pc:sldChg>
      <pc:sldChg chg="del">
        <pc:chgData name="Baris Ceyhan" userId="d124725d-5506-4539-ae0b-d86d8ab22330" providerId="ADAL" clId="{63896C93-6A4F-4CAE-B23D-BCA5B6FE6A28}" dt="2023-09-23T09:49:32.032" v="0" actId="47"/>
        <pc:sldMkLst>
          <pc:docMk/>
          <pc:sldMk cId="3615163497" sldId="330"/>
        </pc:sldMkLst>
      </pc:sldChg>
      <pc:sldChg chg="del">
        <pc:chgData name="Baris Ceyhan" userId="d124725d-5506-4539-ae0b-d86d8ab22330" providerId="ADAL" clId="{63896C93-6A4F-4CAE-B23D-BCA5B6FE6A28}" dt="2023-09-23T09:49:32.032" v="0" actId="47"/>
        <pc:sldMkLst>
          <pc:docMk/>
          <pc:sldMk cId="1535870998" sldId="331"/>
        </pc:sldMkLst>
      </pc:sldChg>
      <pc:sldChg chg="del">
        <pc:chgData name="Baris Ceyhan" userId="d124725d-5506-4539-ae0b-d86d8ab22330" providerId="ADAL" clId="{63896C93-6A4F-4CAE-B23D-BCA5B6FE6A28}" dt="2023-09-23T09:49:32.032" v="0" actId="47"/>
        <pc:sldMkLst>
          <pc:docMk/>
          <pc:sldMk cId="2338446442" sldId="332"/>
        </pc:sldMkLst>
      </pc:sldChg>
      <pc:sldChg chg="del">
        <pc:chgData name="Baris Ceyhan" userId="d124725d-5506-4539-ae0b-d86d8ab22330" providerId="ADAL" clId="{63896C93-6A4F-4CAE-B23D-BCA5B6FE6A28}" dt="2023-09-23T09:49:32.032" v="0" actId="47"/>
        <pc:sldMkLst>
          <pc:docMk/>
          <pc:sldMk cId="1750235806" sldId="333"/>
        </pc:sldMkLst>
      </pc:sldChg>
      <pc:sldChg chg="del">
        <pc:chgData name="Baris Ceyhan" userId="d124725d-5506-4539-ae0b-d86d8ab22330" providerId="ADAL" clId="{63896C93-6A4F-4CAE-B23D-BCA5B6FE6A28}" dt="2023-09-23T09:49:32.032" v="0" actId="47"/>
        <pc:sldMkLst>
          <pc:docMk/>
          <pc:sldMk cId="201630845" sldId="334"/>
        </pc:sldMkLst>
      </pc:sldChg>
      <pc:sldChg chg="del">
        <pc:chgData name="Baris Ceyhan" userId="d124725d-5506-4539-ae0b-d86d8ab22330" providerId="ADAL" clId="{63896C93-6A4F-4CAE-B23D-BCA5B6FE6A28}" dt="2023-09-23T09:49:32.032" v="0" actId="47"/>
        <pc:sldMkLst>
          <pc:docMk/>
          <pc:sldMk cId="1913742808" sldId="335"/>
        </pc:sldMkLst>
      </pc:sldChg>
      <pc:sldChg chg="del">
        <pc:chgData name="Baris Ceyhan" userId="d124725d-5506-4539-ae0b-d86d8ab22330" providerId="ADAL" clId="{63896C93-6A4F-4CAE-B23D-BCA5B6FE6A28}" dt="2023-09-23T09:49:32.032" v="0" actId="47"/>
        <pc:sldMkLst>
          <pc:docMk/>
          <pc:sldMk cId="4129774729" sldId="336"/>
        </pc:sldMkLst>
      </pc:sldChg>
      <pc:sldChg chg="addSp modSp new mod">
        <pc:chgData name="Baris Ceyhan" userId="d124725d-5506-4539-ae0b-d86d8ab22330" providerId="ADAL" clId="{63896C93-6A4F-4CAE-B23D-BCA5B6FE6A28}" dt="2023-09-23T10:15:03.073" v="388" actId="1076"/>
        <pc:sldMkLst>
          <pc:docMk/>
          <pc:sldMk cId="1814937479" sldId="359"/>
        </pc:sldMkLst>
        <pc:spChg chg="mod">
          <ac:chgData name="Baris Ceyhan" userId="d124725d-5506-4539-ae0b-d86d8ab22330" providerId="ADAL" clId="{63896C93-6A4F-4CAE-B23D-BCA5B6FE6A28}" dt="2023-09-23T10:05:50.428" v="254" actId="20577"/>
          <ac:spMkLst>
            <pc:docMk/>
            <pc:sldMk cId="1814937479" sldId="359"/>
            <ac:spMk id="2" creationId="{E0690686-59DE-C6E9-ED45-05F12D099703}"/>
          </ac:spMkLst>
        </pc:spChg>
        <pc:spChg chg="mod">
          <ac:chgData name="Baris Ceyhan" userId="d124725d-5506-4539-ae0b-d86d8ab22330" providerId="ADAL" clId="{63896C93-6A4F-4CAE-B23D-BCA5B6FE6A28}" dt="2023-09-23T10:15:01.029" v="387" actId="20577"/>
          <ac:spMkLst>
            <pc:docMk/>
            <pc:sldMk cId="1814937479" sldId="359"/>
            <ac:spMk id="3" creationId="{CCBDED02-FE4D-7F57-05DA-8C857E67EDFE}"/>
          </ac:spMkLst>
        </pc:spChg>
        <pc:picChg chg="add mod">
          <ac:chgData name="Baris Ceyhan" userId="d124725d-5506-4539-ae0b-d86d8ab22330" providerId="ADAL" clId="{63896C93-6A4F-4CAE-B23D-BCA5B6FE6A28}" dt="2023-09-23T09:53:08.698" v="134" actId="1076"/>
          <ac:picMkLst>
            <pc:docMk/>
            <pc:sldMk cId="1814937479" sldId="359"/>
            <ac:picMk id="5" creationId="{181F9B62-F732-6A80-8A7A-CF20068A8F8A}"/>
          </ac:picMkLst>
        </pc:picChg>
        <pc:picChg chg="add mod">
          <ac:chgData name="Baris Ceyhan" userId="d124725d-5506-4539-ae0b-d86d8ab22330" providerId="ADAL" clId="{63896C93-6A4F-4CAE-B23D-BCA5B6FE6A28}" dt="2023-09-23T09:57:44.197" v="195" actId="1076"/>
          <ac:picMkLst>
            <pc:docMk/>
            <pc:sldMk cId="1814937479" sldId="359"/>
            <ac:picMk id="7" creationId="{40DA3742-7B26-4C37-9E5D-EBA6DD075E43}"/>
          </ac:picMkLst>
        </pc:picChg>
        <pc:picChg chg="add mod">
          <ac:chgData name="Baris Ceyhan" userId="d124725d-5506-4539-ae0b-d86d8ab22330" providerId="ADAL" clId="{63896C93-6A4F-4CAE-B23D-BCA5B6FE6A28}" dt="2023-09-23T10:00:31.100" v="227" actId="1076"/>
          <ac:picMkLst>
            <pc:docMk/>
            <pc:sldMk cId="1814937479" sldId="359"/>
            <ac:picMk id="9" creationId="{017BFF4C-D7C4-DA96-B508-9A77CD6A86EE}"/>
          </ac:picMkLst>
        </pc:picChg>
        <pc:picChg chg="add mod">
          <ac:chgData name="Baris Ceyhan" userId="d124725d-5506-4539-ae0b-d86d8ab22330" providerId="ADAL" clId="{63896C93-6A4F-4CAE-B23D-BCA5B6FE6A28}" dt="2023-09-23T10:15:03.073" v="388" actId="1076"/>
          <ac:picMkLst>
            <pc:docMk/>
            <pc:sldMk cId="1814937479" sldId="359"/>
            <ac:picMk id="10" creationId="{DD7B9066-7F52-32F2-FC88-DE0FF6A9A6E1}"/>
          </ac:picMkLst>
        </pc:picChg>
      </pc:sldChg>
      <pc:sldChg chg="addSp modSp new mod">
        <pc:chgData name="Baris Ceyhan" userId="d124725d-5506-4539-ae0b-d86d8ab22330" providerId="ADAL" clId="{63896C93-6A4F-4CAE-B23D-BCA5B6FE6A28}" dt="2023-09-23T10:12:34.638" v="325" actId="20577"/>
        <pc:sldMkLst>
          <pc:docMk/>
          <pc:sldMk cId="3715261865" sldId="360"/>
        </pc:sldMkLst>
        <pc:spChg chg="mod">
          <ac:chgData name="Baris Ceyhan" userId="d124725d-5506-4539-ae0b-d86d8ab22330" providerId="ADAL" clId="{63896C93-6A4F-4CAE-B23D-BCA5B6FE6A28}" dt="2023-09-23T10:12:18.512" v="295" actId="20577"/>
          <ac:spMkLst>
            <pc:docMk/>
            <pc:sldMk cId="3715261865" sldId="360"/>
            <ac:spMk id="2" creationId="{52DE0134-072C-64E2-6581-80611A44515F}"/>
          </ac:spMkLst>
        </pc:spChg>
        <pc:spChg chg="mod">
          <ac:chgData name="Baris Ceyhan" userId="d124725d-5506-4539-ae0b-d86d8ab22330" providerId="ADAL" clId="{63896C93-6A4F-4CAE-B23D-BCA5B6FE6A28}" dt="2023-09-23T10:12:34.638" v="325" actId="20577"/>
          <ac:spMkLst>
            <pc:docMk/>
            <pc:sldMk cId="3715261865" sldId="360"/>
            <ac:spMk id="3" creationId="{BEBF780A-C792-D673-5090-2750589ADDD8}"/>
          </ac:spMkLst>
        </pc:spChg>
        <pc:picChg chg="add mod">
          <ac:chgData name="Baris Ceyhan" userId="d124725d-5506-4539-ae0b-d86d8ab22330" providerId="ADAL" clId="{63896C93-6A4F-4CAE-B23D-BCA5B6FE6A28}" dt="2023-09-23T10:12:24.856" v="297" actId="1076"/>
          <ac:picMkLst>
            <pc:docMk/>
            <pc:sldMk cId="3715261865" sldId="360"/>
            <ac:picMk id="5" creationId="{635D5980-1150-89EA-1A47-286E21507698}"/>
          </ac:picMkLst>
        </pc:picChg>
        <pc:picChg chg="add mod">
          <ac:chgData name="Baris Ceyhan" userId="d124725d-5506-4539-ae0b-d86d8ab22330" providerId="ADAL" clId="{63896C93-6A4F-4CAE-B23D-BCA5B6FE6A28}" dt="2023-09-23T10:12:26.468" v="298" actId="1076"/>
          <ac:picMkLst>
            <pc:docMk/>
            <pc:sldMk cId="3715261865" sldId="360"/>
            <ac:picMk id="7" creationId="{5CCD9664-8EF4-379D-16CF-BD8B6D9757E1}"/>
          </ac:picMkLst>
        </pc:picChg>
        <pc:picChg chg="add mod">
          <ac:chgData name="Baris Ceyhan" userId="d124725d-5506-4539-ae0b-d86d8ab22330" providerId="ADAL" clId="{63896C93-6A4F-4CAE-B23D-BCA5B6FE6A28}" dt="2023-09-23T10:12:07.537" v="282" actId="1076"/>
          <ac:picMkLst>
            <pc:docMk/>
            <pc:sldMk cId="3715261865" sldId="360"/>
            <ac:picMk id="9" creationId="{B7D79521-AE1D-C15F-21A9-0A14C1F15BF7}"/>
          </ac:picMkLst>
        </pc:picChg>
      </pc:sldChg>
      <pc:sldChg chg="addSp delSp modSp new mod">
        <pc:chgData name="Baris Ceyhan" userId="d124725d-5506-4539-ae0b-d86d8ab22330" providerId="ADAL" clId="{63896C93-6A4F-4CAE-B23D-BCA5B6FE6A28}" dt="2023-09-23T10:21:41.909" v="513" actId="14100"/>
        <pc:sldMkLst>
          <pc:docMk/>
          <pc:sldMk cId="85656220" sldId="361"/>
        </pc:sldMkLst>
        <pc:spChg chg="mod">
          <ac:chgData name="Baris Ceyhan" userId="d124725d-5506-4539-ae0b-d86d8ab22330" providerId="ADAL" clId="{63896C93-6A4F-4CAE-B23D-BCA5B6FE6A28}" dt="2023-09-23T10:19:04.231" v="418" actId="20577"/>
          <ac:spMkLst>
            <pc:docMk/>
            <pc:sldMk cId="85656220" sldId="361"/>
            <ac:spMk id="2" creationId="{ACF19CF3-C5E0-662F-4E01-E014EBD0B831}"/>
          </ac:spMkLst>
        </pc:spChg>
        <pc:spChg chg="mod">
          <ac:chgData name="Baris Ceyhan" userId="d124725d-5506-4539-ae0b-d86d8ab22330" providerId="ADAL" clId="{63896C93-6A4F-4CAE-B23D-BCA5B6FE6A28}" dt="2023-09-23T10:21:36.791" v="511" actId="20577"/>
          <ac:spMkLst>
            <pc:docMk/>
            <pc:sldMk cId="85656220" sldId="361"/>
            <ac:spMk id="3" creationId="{5B297712-D4FF-5702-2909-F145333E845C}"/>
          </ac:spMkLst>
        </pc:spChg>
        <pc:spChg chg="add mod">
          <ac:chgData name="Baris Ceyhan" userId="d124725d-5506-4539-ae0b-d86d8ab22330" providerId="ADAL" clId="{63896C93-6A4F-4CAE-B23D-BCA5B6FE6A28}" dt="2023-09-23T10:14:26.517" v="335"/>
          <ac:spMkLst>
            <pc:docMk/>
            <pc:sldMk cId="85656220" sldId="361"/>
            <ac:spMk id="4" creationId="{89E2A02C-0F6A-7441-B2AA-AEF64B579E02}"/>
          </ac:spMkLst>
        </pc:spChg>
        <pc:picChg chg="add del mod">
          <ac:chgData name="Baris Ceyhan" userId="d124725d-5506-4539-ae0b-d86d8ab22330" providerId="ADAL" clId="{63896C93-6A4F-4CAE-B23D-BCA5B6FE6A28}" dt="2023-09-23T10:14:51.914" v="361" actId="21"/>
          <ac:picMkLst>
            <pc:docMk/>
            <pc:sldMk cId="85656220" sldId="361"/>
            <ac:picMk id="6" creationId="{55280634-8167-1480-AC72-EC098E2D95B5}"/>
          </ac:picMkLst>
        </pc:picChg>
        <pc:picChg chg="add mod">
          <ac:chgData name="Baris Ceyhan" userId="d124725d-5506-4539-ae0b-d86d8ab22330" providerId="ADAL" clId="{63896C93-6A4F-4CAE-B23D-BCA5B6FE6A28}" dt="2023-09-23T10:18:57.725" v="391" actId="1076"/>
          <ac:picMkLst>
            <pc:docMk/>
            <pc:sldMk cId="85656220" sldId="361"/>
            <ac:picMk id="8" creationId="{047508D3-9489-817C-4E4A-388E4E6D4AF7}"/>
          </ac:picMkLst>
        </pc:picChg>
        <pc:picChg chg="add mod">
          <ac:chgData name="Baris Ceyhan" userId="d124725d-5506-4539-ae0b-d86d8ab22330" providerId="ADAL" clId="{63896C93-6A4F-4CAE-B23D-BCA5B6FE6A28}" dt="2023-09-23T10:21:41.909" v="513" actId="14100"/>
          <ac:picMkLst>
            <pc:docMk/>
            <pc:sldMk cId="85656220" sldId="361"/>
            <ac:picMk id="10" creationId="{158C9986-E07C-57D8-5C35-29083D970E83}"/>
          </ac:picMkLst>
        </pc:picChg>
      </pc:sldChg>
    </pc:docChg>
  </pc:docChgLst>
  <pc:docChgLst>
    <pc:chgData name="Baris Ceyhan" userId="d124725d-5506-4539-ae0b-d86d8ab22330" providerId="ADAL" clId="{D68B282F-1F4C-48B8-86C0-81EC6B9380ED}"/>
    <pc:docChg chg="custSel modSld">
      <pc:chgData name="Baris Ceyhan" userId="d124725d-5506-4539-ae0b-d86d8ab22330" providerId="ADAL" clId="{D68B282F-1F4C-48B8-86C0-81EC6B9380ED}" dt="2023-11-03T11:34:31.988" v="177" actId="1076"/>
      <pc:docMkLst>
        <pc:docMk/>
      </pc:docMkLst>
      <pc:sldChg chg="modSp mod">
        <pc:chgData name="Baris Ceyhan" userId="d124725d-5506-4539-ae0b-d86d8ab22330" providerId="ADAL" clId="{D68B282F-1F4C-48B8-86C0-81EC6B9380ED}" dt="2023-11-03T10:09:08.955" v="102" actId="14100"/>
        <pc:sldMkLst>
          <pc:docMk/>
          <pc:sldMk cId="1208631796" sldId="328"/>
        </pc:sldMkLst>
        <pc:spChg chg="mod">
          <ac:chgData name="Baris Ceyhan" userId="d124725d-5506-4539-ae0b-d86d8ab22330" providerId="ADAL" clId="{D68B282F-1F4C-48B8-86C0-81EC6B9380ED}" dt="2023-11-03T08:54:56.927" v="5" actId="20577"/>
          <ac:spMkLst>
            <pc:docMk/>
            <pc:sldMk cId="1208631796" sldId="328"/>
            <ac:spMk id="3" creationId="{0545DAE4-62BA-26B2-6A9D-CABDE5D02E37}"/>
          </ac:spMkLst>
        </pc:spChg>
        <pc:picChg chg="mod">
          <ac:chgData name="Baris Ceyhan" userId="d124725d-5506-4539-ae0b-d86d8ab22330" providerId="ADAL" clId="{D68B282F-1F4C-48B8-86C0-81EC6B9380ED}" dt="2023-11-03T10:09:08.955" v="102" actId="14100"/>
          <ac:picMkLst>
            <pc:docMk/>
            <pc:sldMk cId="1208631796" sldId="328"/>
            <ac:picMk id="5" creationId="{85DA08ED-3B34-7A2C-7DF2-D92A669C86CA}"/>
          </ac:picMkLst>
        </pc:picChg>
      </pc:sldChg>
      <pc:sldChg chg="addSp modSp mod">
        <pc:chgData name="Baris Ceyhan" userId="d124725d-5506-4539-ae0b-d86d8ab22330" providerId="ADAL" clId="{D68B282F-1F4C-48B8-86C0-81EC6B9380ED}" dt="2023-11-03T10:22:34.518" v="114" actId="1076"/>
        <pc:sldMkLst>
          <pc:docMk/>
          <pc:sldMk cId="3043021211" sldId="329"/>
        </pc:sldMkLst>
        <pc:spChg chg="mod">
          <ac:chgData name="Baris Ceyhan" userId="d124725d-5506-4539-ae0b-d86d8ab22330" providerId="ADAL" clId="{D68B282F-1F4C-48B8-86C0-81EC6B9380ED}" dt="2023-11-03T10:22:32.090" v="113" actId="20577"/>
          <ac:spMkLst>
            <pc:docMk/>
            <pc:sldMk cId="3043021211" sldId="329"/>
            <ac:spMk id="3" creationId="{D78BD8FA-6154-DE85-EA2D-50931EFEE49F}"/>
          </ac:spMkLst>
        </pc:spChg>
        <pc:picChg chg="mod modCrop">
          <ac:chgData name="Baris Ceyhan" userId="d124725d-5506-4539-ae0b-d86d8ab22330" providerId="ADAL" clId="{D68B282F-1F4C-48B8-86C0-81EC6B9380ED}" dt="2023-11-03T10:22:26.810" v="107" actId="1076"/>
          <ac:picMkLst>
            <pc:docMk/>
            <pc:sldMk cId="3043021211" sldId="329"/>
            <ac:picMk id="5" creationId="{8DB67D24-3F1A-778B-F586-E20C664994EF}"/>
          </ac:picMkLst>
        </pc:picChg>
        <pc:picChg chg="mod">
          <ac:chgData name="Baris Ceyhan" userId="d124725d-5506-4539-ae0b-d86d8ab22330" providerId="ADAL" clId="{D68B282F-1F4C-48B8-86C0-81EC6B9380ED}" dt="2023-11-03T10:22:34.518" v="114" actId="1076"/>
          <ac:picMkLst>
            <pc:docMk/>
            <pc:sldMk cId="3043021211" sldId="329"/>
            <ac:picMk id="6" creationId="{256654BE-D57E-773D-9F8B-55FC30430B0B}"/>
          </ac:picMkLst>
        </pc:picChg>
        <pc:picChg chg="add mod">
          <ac:chgData name="Baris Ceyhan" userId="d124725d-5506-4539-ae0b-d86d8ab22330" providerId="ADAL" clId="{D68B282F-1F4C-48B8-86C0-81EC6B9380ED}" dt="2023-11-03T10:22:27.779" v="108" actId="1076"/>
          <ac:picMkLst>
            <pc:docMk/>
            <pc:sldMk cId="3043021211" sldId="329"/>
            <ac:picMk id="7" creationId="{6BD2D136-6825-EE0D-7390-1DF20CB6C408}"/>
          </ac:picMkLst>
        </pc:picChg>
      </pc:sldChg>
      <pc:sldChg chg="addSp delSp modSp mod">
        <pc:chgData name="Baris Ceyhan" userId="d124725d-5506-4539-ae0b-d86d8ab22330" providerId="ADAL" clId="{D68B282F-1F4C-48B8-86C0-81EC6B9380ED}" dt="2023-11-03T10:58:57.452" v="149" actId="20577"/>
        <pc:sldMkLst>
          <pc:docMk/>
          <pc:sldMk cId="1089356358" sldId="331"/>
        </pc:sldMkLst>
        <pc:spChg chg="add mod">
          <ac:chgData name="Baris Ceyhan" userId="d124725d-5506-4539-ae0b-d86d8ab22330" providerId="ADAL" clId="{D68B282F-1F4C-48B8-86C0-81EC6B9380ED}" dt="2023-11-03T10:58:57.452" v="149" actId="20577"/>
          <ac:spMkLst>
            <pc:docMk/>
            <pc:sldMk cId="1089356358" sldId="331"/>
            <ac:spMk id="8" creationId="{D118B139-D99C-A7DE-D733-883605A5511F}"/>
          </ac:spMkLst>
        </pc:spChg>
        <pc:picChg chg="del mod">
          <ac:chgData name="Baris Ceyhan" userId="d124725d-5506-4539-ae0b-d86d8ab22330" providerId="ADAL" clId="{D68B282F-1F4C-48B8-86C0-81EC6B9380ED}" dt="2023-11-03T10:58:36.502" v="124" actId="478"/>
          <ac:picMkLst>
            <pc:docMk/>
            <pc:sldMk cId="1089356358" sldId="331"/>
            <ac:picMk id="6" creationId="{59DD8A34-EE0F-B42E-9C83-1344FD8CC4E8}"/>
          </ac:picMkLst>
        </pc:picChg>
        <pc:picChg chg="mod">
          <ac:chgData name="Baris Ceyhan" userId="d124725d-5506-4539-ae0b-d86d8ab22330" providerId="ADAL" clId="{D68B282F-1F4C-48B8-86C0-81EC6B9380ED}" dt="2023-11-03T10:55:07.543" v="118" actId="14100"/>
          <ac:picMkLst>
            <pc:docMk/>
            <pc:sldMk cId="1089356358" sldId="331"/>
            <ac:picMk id="11" creationId="{E4558FD4-F2D7-9BB8-1EC7-EB484A704375}"/>
          </ac:picMkLst>
        </pc:picChg>
      </pc:sldChg>
      <pc:sldChg chg="modSp mod">
        <pc:chgData name="Baris Ceyhan" userId="d124725d-5506-4539-ae0b-d86d8ab22330" providerId="ADAL" clId="{D68B282F-1F4C-48B8-86C0-81EC6B9380ED}" dt="2023-11-03T11:10:12.459" v="155" actId="14100"/>
        <pc:sldMkLst>
          <pc:docMk/>
          <pc:sldMk cId="1632653253" sldId="333"/>
        </pc:sldMkLst>
        <pc:picChg chg="mod">
          <ac:chgData name="Baris Ceyhan" userId="d124725d-5506-4539-ae0b-d86d8ab22330" providerId="ADAL" clId="{D68B282F-1F4C-48B8-86C0-81EC6B9380ED}" dt="2023-11-03T11:10:02.401" v="153" actId="14100"/>
          <ac:picMkLst>
            <pc:docMk/>
            <pc:sldMk cId="1632653253" sldId="333"/>
            <ac:picMk id="5" creationId="{6A717B75-DA6A-E865-AC6D-895D044487B3}"/>
          </ac:picMkLst>
        </pc:picChg>
        <pc:picChg chg="mod">
          <ac:chgData name="Baris Ceyhan" userId="d124725d-5506-4539-ae0b-d86d8ab22330" providerId="ADAL" clId="{D68B282F-1F4C-48B8-86C0-81EC6B9380ED}" dt="2023-11-03T11:10:12.459" v="155" actId="14100"/>
          <ac:picMkLst>
            <pc:docMk/>
            <pc:sldMk cId="1632653253" sldId="333"/>
            <ac:picMk id="7" creationId="{82143D5B-70FE-7F56-BD08-B740D614BFBD}"/>
          </ac:picMkLst>
        </pc:picChg>
        <pc:picChg chg="mod">
          <ac:chgData name="Baris Ceyhan" userId="d124725d-5506-4539-ae0b-d86d8ab22330" providerId="ADAL" clId="{D68B282F-1F4C-48B8-86C0-81EC6B9380ED}" dt="2023-11-03T09:10:03.194" v="33" actId="1076"/>
          <ac:picMkLst>
            <pc:docMk/>
            <pc:sldMk cId="1632653253" sldId="333"/>
            <ac:picMk id="9" creationId="{095DBDF9-33B0-026B-ABC7-ADDD9E67C361}"/>
          </ac:picMkLst>
        </pc:picChg>
      </pc:sldChg>
      <pc:sldChg chg="modSp mod">
        <pc:chgData name="Baris Ceyhan" userId="d124725d-5506-4539-ae0b-d86d8ab22330" providerId="ADAL" clId="{D68B282F-1F4C-48B8-86C0-81EC6B9380ED}" dt="2023-11-03T10:50:14.057" v="117" actId="1076"/>
        <pc:sldMkLst>
          <pc:docMk/>
          <pc:sldMk cId="4102250431" sldId="334"/>
        </pc:sldMkLst>
        <pc:picChg chg="mod">
          <ac:chgData name="Baris Ceyhan" userId="d124725d-5506-4539-ae0b-d86d8ab22330" providerId="ADAL" clId="{D68B282F-1F4C-48B8-86C0-81EC6B9380ED}" dt="2023-11-03T10:50:14.057" v="117" actId="1076"/>
          <ac:picMkLst>
            <pc:docMk/>
            <pc:sldMk cId="4102250431" sldId="334"/>
            <ac:picMk id="6" creationId="{81FD8AE2-8B61-AF3D-E70C-0AB2156EAF39}"/>
          </ac:picMkLst>
        </pc:picChg>
      </pc:sldChg>
      <pc:sldChg chg="modSp mod">
        <pc:chgData name="Baris Ceyhan" userId="d124725d-5506-4539-ae0b-d86d8ab22330" providerId="ADAL" clId="{D68B282F-1F4C-48B8-86C0-81EC6B9380ED}" dt="2023-11-03T09:11:40.407" v="40" actId="1076"/>
        <pc:sldMkLst>
          <pc:docMk/>
          <pc:sldMk cId="2815435284" sldId="335"/>
        </pc:sldMkLst>
        <pc:spChg chg="mod">
          <ac:chgData name="Baris Ceyhan" userId="d124725d-5506-4539-ae0b-d86d8ab22330" providerId="ADAL" clId="{D68B282F-1F4C-48B8-86C0-81EC6B9380ED}" dt="2023-11-03T09:11:34.060" v="39" actId="20577"/>
          <ac:spMkLst>
            <pc:docMk/>
            <pc:sldMk cId="2815435284" sldId="335"/>
            <ac:spMk id="3" creationId="{A35A40BF-8F11-9763-18D3-0CA9379350AC}"/>
          </ac:spMkLst>
        </pc:spChg>
        <pc:picChg chg="mod">
          <ac:chgData name="Baris Ceyhan" userId="d124725d-5506-4539-ae0b-d86d8ab22330" providerId="ADAL" clId="{D68B282F-1F4C-48B8-86C0-81EC6B9380ED}" dt="2023-11-03T09:11:40.407" v="40" actId="1076"/>
          <ac:picMkLst>
            <pc:docMk/>
            <pc:sldMk cId="2815435284" sldId="335"/>
            <ac:picMk id="14" creationId="{0C1FA197-C738-5478-AAB4-2C1A50CFCDCC}"/>
          </ac:picMkLst>
        </pc:picChg>
      </pc:sldChg>
      <pc:sldChg chg="modSp mod">
        <pc:chgData name="Baris Ceyhan" userId="d124725d-5506-4539-ae0b-d86d8ab22330" providerId="ADAL" clId="{D68B282F-1F4C-48B8-86C0-81EC6B9380ED}" dt="2023-11-03T11:17:08.925" v="166" actId="732"/>
        <pc:sldMkLst>
          <pc:docMk/>
          <pc:sldMk cId="1523927196" sldId="336"/>
        </pc:sldMkLst>
        <pc:picChg chg="mod modCrop">
          <ac:chgData name="Baris Ceyhan" userId="d124725d-5506-4539-ae0b-d86d8ab22330" providerId="ADAL" clId="{D68B282F-1F4C-48B8-86C0-81EC6B9380ED}" dt="2023-11-03T11:17:08.925" v="166" actId="732"/>
          <ac:picMkLst>
            <pc:docMk/>
            <pc:sldMk cId="1523927196" sldId="336"/>
            <ac:picMk id="5" creationId="{E813054E-2D07-BFB3-D1BF-77F79E2C3B75}"/>
          </ac:picMkLst>
        </pc:picChg>
        <pc:picChg chg="mod">
          <ac:chgData name="Baris Ceyhan" userId="d124725d-5506-4539-ae0b-d86d8ab22330" providerId="ADAL" clId="{D68B282F-1F4C-48B8-86C0-81EC6B9380ED}" dt="2023-11-03T11:17:02.491" v="163" actId="14100"/>
          <ac:picMkLst>
            <pc:docMk/>
            <pc:sldMk cId="1523927196" sldId="336"/>
            <ac:picMk id="9" creationId="{C75C82FF-07F2-D337-3967-B0C00565D4EF}"/>
          </ac:picMkLst>
        </pc:picChg>
        <pc:picChg chg="mod">
          <ac:chgData name="Baris Ceyhan" userId="d124725d-5506-4539-ae0b-d86d8ab22330" providerId="ADAL" clId="{D68B282F-1F4C-48B8-86C0-81EC6B9380ED}" dt="2023-11-03T11:16:57.898" v="160" actId="1076"/>
          <ac:picMkLst>
            <pc:docMk/>
            <pc:sldMk cId="1523927196" sldId="336"/>
            <ac:picMk id="11" creationId="{6D555FF4-58F1-8139-3377-BF1D254A6CAD}"/>
          </ac:picMkLst>
        </pc:picChg>
      </pc:sldChg>
      <pc:sldChg chg="modSp mod">
        <pc:chgData name="Baris Ceyhan" userId="d124725d-5506-4539-ae0b-d86d8ab22330" providerId="ADAL" clId="{D68B282F-1F4C-48B8-86C0-81EC6B9380ED}" dt="2023-11-03T11:13:28.928" v="158" actId="14100"/>
        <pc:sldMkLst>
          <pc:docMk/>
          <pc:sldMk cId="1380600847" sldId="337"/>
        </pc:sldMkLst>
        <pc:picChg chg="mod">
          <ac:chgData name="Baris Ceyhan" userId="d124725d-5506-4539-ae0b-d86d8ab22330" providerId="ADAL" clId="{D68B282F-1F4C-48B8-86C0-81EC6B9380ED}" dt="2023-11-03T11:13:28.928" v="158" actId="14100"/>
          <ac:picMkLst>
            <pc:docMk/>
            <pc:sldMk cId="1380600847" sldId="337"/>
            <ac:picMk id="5" creationId="{E529849F-3D4F-4ADE-B7E5-D7B80BFAEDF2}"/>
          </ac:picMkLst>
        </pc:picChg>
        <pc:picChg chg="mod">
          <ac:chgData name="Baris Ceyhan" userId="d124725d-5506-4539-ae0b-d86d8ab22330" providerId="ADAL" clId="{D68B282F-1F4C-48B8-86C0-81EC6B9380ED}" dt="2023-11-03T11:13:24.883" v="156" actId="1076"/>
          <ac:picMkLst>
            <pc:docMk/>
            <pc:sldMk cId="1380600847" sldId="337"/>
            <ac:picMk id="6" creationId="{F764EB24-F68E-4B6B-64CE-75DA7676AC78}"/>
          </ac:picMkLst>
        </pc:picChg>
      </pc:sldChg>
      <pc:sldChg chg="modSp mod">
        <pc:chgData name="Baris Ceyhan" userId="d124725d-5506-4539-ae0b-d86d8ab22330" providerId="ADAL" clId="{D68B282F-1F4C-48B8-86C0-81EC6B9380ED}" dt="2023-11-03T11:29:40.314" v="168" actId="14100"/>
        <pc:sldMkLst>
          <pc:docMk/>
          <pc:sldMk cId="2102039644" sldId="338"/>
        </pc:sldMkLst>
        <pc:picChg chg="mod">
          <ac:chgData name="Baris Ceyhan" userId="d124725d-5506-4539-ae0b-d86d8ab22330" providerId="ADAL" clId="{D68B282F-1F4C-48B8-86C0-81EC6B9380ED}" dt="2023-11-03T11:28:16.949" v="167" actId="14100"/>
          <ac:picMkLst>
            <pc:docMk/>
            <pc:sldMk cId="2102039644" sldId="338"/>
            <ac:picMk id="7" creationId="{A02C8E16-F363-683F-171B-BBC128B725D9}"/>
          </ac:picMkLst>
        </pc:picChg>
        <pc:picChg chg="mod">
          <ac:chgData name="Baris Ceyhan" userId="d124725d-5506-4539-ae0b-d86d8ab22330" providerId="ADAL" clId="{D68B282F-1F4C-48B8-86C0-81EC6B9380ED}" dt="2023-11-03T11:29:40.314" v="168" actId="14100"/>
          <ac:picMkLst>
            <pc:docMk/>
            <pc:sldMk cId="2102039644" sldId="338"/>
            <ac:picMk id="9" creationId="{A79E14E4-244E-4B98-9342-5B8CDBC24F7E}"/>
          </ac:picMkLst>
        </pc:picChg>
      </pc:sldChg>
      <pc:sldChg chg="modSp mod">
        <pc:chgData name="Baris Ceyhan" userId="d124725d-5506-4539-ae0b-d86d8ab22330" providerId="ADAL" clId="{D68B282F-1F4C-48B8-86C0-81EC6B9380ED}" dt="2023-11-03T09:13:45.682" v="44" actId="20577"/>
        <pc:sldMkLst>
          <pc:docMk/>
          <pc:sldMk cId="411711539" sldId="339"/>
        </pc:sldMkLst>
        <pc:spChg chg="mod">
          <ac:chgData name="Baris Ceyhan" userId="d124725d-5506-4539-ae0b-d86d8ab22330" providerId="ADAL" clId="{D68B282F-1F4C-48B8-86C0-81EC6B9380ED}" dt="2023-11-03T09:13:45.682" v="44" actId="20577"/>
          <ac:spMkLst>
            <pc:docMk/>
            <pc:sldMk cId="411711539" sldId="339"/>
            <ac:spMk id="3" creationId="{FB921F2E-91A0-E850-A65B-427A86EA9263}"/>
          </ac:spMkLst>
        </pc:spChg>
      </pc:sldChg>
      <pc:sldChg chg="modSp mod">
        <pc:chgData name="Baris Ceyhan" userId="d124725d-5506-4539-ae0b-d86d8ab22330" providerId="ADAL" clId="{D68B282F-1F4C-48B8-86C0-81EC6B9380ED}" dt="2023-11-03T11:07:14.279" v="152" actId="14100"/>
        <pc:sldMkLst>
          <pc:docMk/>
          <pc:sldMk cId="1253837029" sldId="341"/>
        </pc:sldMkLst>
        <pc:spChg chg="mod">
          <ac:chgData name="Baris Ceyhan" userId="d124725d-5506-4539-ae0b-d86d8ab22330" providerId="ADAL" clId="{D68B282F-1F4C-48B8-86C0-81EC6B9380ED}" dt="2023-11-03T09:09:15.116" v="30" actId="20577"/>
          <ac:spMkLst>
            <pc:docMk/>
            <pc:sldMk cId="1253837029" sldId="341"/>
            <ac:spMk id="3" creationId="{765E6900-D3FD-219B-C70B-D67A87EA739C}"/>
          </ac:spMkLst>
        </pc:spChg>
        <pc:picChg chg="mod">
          <ac:chgData name="Baris Ceyhan" userId="d124725d-5506-4539-ae0b-d86d8ab22330" providerId="ADAL" clId="{D68B282F-1F4C-48B8-86C0-81EC6B9380ED}" dt="2023-11-03T09:08:50.001" v="20" actId="1076"/>
          <ac:picMkLst>
            <pc:docMk/>
            <pc:sldMk cId="1253837029" sldId="341"/>
            <ac:picMk id="4" creationId="{F74D5B1A-ADF0-1C4C-9D7D-732E523194D7}"/>
          </ac:picMkLst>
        </pc:picChg>
        <pc:picChg chg="mod">
          <ac:chgData name="Baris Ceyhan" userId="d124725d-5506-4539-ae0b-d86d8ab22330" providerId="ADAL" clId="{D68B282F-1F4C-48B8-86C0-81EC6B9380ED}" dt="2023-11-03T11:07:14.279" v="152" actId="14100"/>
          <ac:picMkLst>
            <pc:docMk/>
            <pc:sldMk cId="1253837029" sldId="341"/>
            <ac:picMk id="5" creationId="{737EE891-A8AC-2E76-FC34-C6D178A9B0A4}"/>
          </ac:picMkLst>
        </pc:picChg>
        <pc:picChg chg="mod">
          <ac:chgData name="Baris Ceyhan" userId="d124725d-5506-4539-ae0b-d86d8ab22330" providerId="ADAL" clId="{D68B282F-1F4C-48B8-86C0-81EC6B9380ED}" dt="2023-11-03T11:03:18.784" v="151" actId="1076"/>
          <ac:picMkLst>
            <pc:docMk/>
            <pc:sldMk cId="1253837029" sldId="341"/>
            <ac:picMk id="6" creationId="{E8F07433-B79B-444C-428A-CDF3E4C227D3}"/>
          </ac:picMkLst>
        </pc:picChg>
      </pc:sldChg>
      <pc:sldChg chg="modSp mod">
        <pc:chgData name="Baris Ceyhan" userId="d124725d-5506-4539-ae0b-d86d8ab22330" providerId="ADAL" clId="{D68B282F-1F4C-48B8-86C0-81EC6B9380ED}" dt="2023-11-03T11:30:59.312" v="169" actId="14100"/>
        <pc:sldMkLst>
          <pc:docMk/>
          <pc:sldMk cId="1116773239" sldId="342"/>
        </pc:sldMkLst>
        <pc:picChg chg="mod">
          <ac:chgData name="Baris Ceyhan" userId="d124725d-5506-4539-ae0b-d86d8ab22330" providerId="ADAL" clId="{D68B282F-1F4C-48B8-86C0-81EC6B9380ED}" dt="2023-11-03T11:30:59.312" v="169" actId="14100"/>
          <ac:picMkLst>
            <pc:docMk/>
            <pc:sldMk cId="1116773239" sldId="342"/>
            <ac:picMk id="5" creationId="{69AEC3CB-9BCC-B44F-CD51-6BFDC50C41C3}"/>
          </ac:picMkLst>
        </pc:picChg>
      </pc:sldChg>
      <pc:sldChg chg="modSp mod">
        <pc:chgData name="Baris Ceyhan" userId="d124725d-5506-4539-ae0b-d86d8ab22330" providerId="ADAL" clId="{D68B282F-1F4C-48B8-86C0-81EC6B9380ED}" dt="2023-11-03T11:34:06.732" v="175" actId="14100"/>
        <pc:sldMkLst>
          <pc:docMk/>
          <pc:sldMk cId="32939111" sldId="343"/>
        </pc:sldMkLst>
        <pc:picChg chg="mod">
          <ac:chgData name="Baris Ceyhan" userId="d124725d-5506-4539-ae0b-d86d8ab22330" providerId="ADAL" clId="{D68B282F-1F4C-48B8-86C0-81EC6B9380ED}" dt="2023-11-03T11:33:51.361" v="174" actId="14100"/>
          <ac:picMkLst>
            <pc:docMk/>
            <pc:sldMk cId="32939111" sldId="343"/>
            <ac:picMk id="7" creationId="{80E10795-6530-C8E1-7277-2C0B3906C2DA}"/>
          </ac:picMkLst>
        </pc:picChg>
        <pc:picChg chg="mod">
          <ac:chgData name="Baris Ceyhan" userId="d124725d-5506-4539-ae0b-d86d8ab22330" providerId="ADAL" clId="{D68B282F-1F4C-48B8-86C0-81EC6B9380ED}" dt="2023-11-03T11:34:06.732" v="175" actId="14100"/>
          <ac:picMkLst>
            <pc:docMk/>
            <pc:sldMk cId="32939111" sldId="343"/>
            <ac:picMk id="9" creationId="{0213D30C-AC38-C5A1-FD57-121B0E0B86CB}"/>
          </ac:picMkLst>
        </pc:picChg>
      </pc:sldChg>
      <pc:sldChg chg="modSp mod">
        <pc:chgData name="Baris Ceyhan" userId="d124725d-5506-4539-ae0b-d86d8ab22330" providerId="ADAL" clId="{D68B282F-1F4C-48B8-86C0-81EC6B9380ED}" dt="2023-11-03T11:34:31.988" v="177" actId="1076"/>
        <pc:sldMkLst>
          <pc:docMk/>
          <pc:sldMk cId="2211865827" sldId="344"/>
        </pc:sldMkLst>
        <pc:picChg chg="mod">
          <ac:chgData name="Baris Ceyhan" userId="d124725d-5506-4539-ae0b-d86d8ab22330" providerId="ADAL" clId="{D68B282F-1F4C-48B8-86C0-81EC6B9380ED}" dt="2023-11-03T11:34:31.988" v="177" actId="1076"/>
          <ac:picMkLst>
            <pc:docMk/>
            <pc:sldMk cId="2211865827" sldId="344"/>
            <ac:picMk id="5" creationId="{E0E825AF-6D4A-A3F7-6EC4-70F120C187EF}"/>
          </ac:picMkLst>
        </pc:picChg>
      </pc:sldChg>
      <pc:sldChg chg="modSp mod">
        <pc:chgData name="Baris Ceyhan" userId="d124725d-5506-4539-ae0b-d86d8ab22330" providerId="ADAL" clId="{D68B282F-1F4C-48B8-86C0-81EC6B9380ED}" dt="2023-11-03T09:15:28.321" v="101" actId="20577"/>
        <pc:sldMkLst>
          <pc:docMk/>
          <pc:sldMk cId="1159386261" sldId="345"/>
        </pc:sldMkLst>
        <pc:spChg chg="mod">
          <ac:chgData name="Baris Ceyhan" userId="d124725d-5506-4539-ae0b-d86d8ab22330" providerId="ADAL" clId="{D68B282F-1F4C-48B8-86C0-81EC6B9380ED}" dt="2023-11-03T09:15:28.321" v="101" actId="20577"/>
          <ac:spMkLst>
            <pc:docMk/>
            <pc:sldMk cId="1159386261" sldId="345"/>
            <ac:spMk id="3" creationId="{56E18AC4-12CE-DF98-1F90-D39B6CED46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78E8-FD03-ACFC-6D4D-7036CAEFB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9D299-E146-C9EC-3840-27E336B53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7560-047B-B699-69BC-C5A13509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BE70-1771-40F4-D354-E2822866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A8102-6C3E-5402-3772-D95B6327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7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89B8-35DE-EF0B-04A3-9BD865FD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8F4BE-364C-5B02-F0B2-9873A1896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BE17E-C644-5E9B-C4B2-D0EDB164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5799-A31A-98AF-886B-BD3C94D9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9F964-A3A3-2E25-E085-917638A3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21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60F3F-C1A2-200A-C9A9-987EAF90F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81EE3-DCDA-581C-8CAC-0693AF53D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2D72E-7F6C-45CD-A80C-44CE1636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C1368-F4B2-44B7-2BAE-2ED701A0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9FDE-F214-69D9-9DEF-00ED1FC9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4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FAA3-A7FF-6534-69A0-8D55B423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0686-12EB-885C-0A6E-CD364677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B05F0-C81A-B5FE-E342-CF488B3E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E6CFB-F0D1-8432-D2E4-03EA0A4A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1CA4B-E264-A4B5-63E1-6577652D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35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61D1-9782-A539-C756-FEFCEF46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4981B-9380-D77D-0C85-C5C7AF89B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A248-9650-0EE2-6E90-F51B0324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5BB3C-EEF2-38EE-6562-A755AC7A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1FBAB-641B-6D93-8AB4-9088A10C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5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FC8F-FD53-6DC9-2756-5B31B604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EDA90-2378-5888-98CC-E915A034B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B524D-41F7-8495-09EC-CCD9005D5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72811-584A-6E95-37EA-12206FE5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D3EF0-C31E-6771-42E9-5725BD57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4666-789A-9DC9-7FA0-0C07FC49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25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3B5B-0148-69A7-1821-0EAB51CE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ED0B9-F032-678D-B048-71C223C63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500C8-C69A-5F51-4338-9C16A6208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5C600-A3D6-FFA4-425D-F3C3214D2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F7044-6555-6AE2-B759-ED4623D34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4FFDF-18AF-48E7-4FCA-238D723D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4C6D7-69C8-37BB-5F10-EB59AB4A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31E81-6C42-EB1D-F681-78D87DB7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41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2201-BB06-7C12-58CD-77C0C3AA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2FE17-C2E8-9759-4AE6-2DDCDFFF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579BE-7684-30F0-1974-4449F09C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CE098-A2A1-A450-3312-D754430E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33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89DCD-02F9-59EA-48BA-70EE166D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DEC99-1E6D-384E-41BC-D4F7848A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638BD-EE0E-5BF6-3547-14B9C161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88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2FA3-B3A9-25E5-84E7-5735F084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7AD94-37ED-51C1-6F64-EC52E9611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3B296-385A-E375-5F6F-CBFBF98A0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FDEEC-DD32-DED5-0D01-74697FC6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310C8-0E17-8DD6-8B22-BDC6521E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02F90-7734-ECCC-A8A8-050A09C2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27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DA67-0B0B-8007-1684-E792543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D7F09-E5B7-FECA-13B2-0450623AF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C8776-8485-5971-0E62-9A35B286E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B16FD-4C19-2793-EF69-0A2C5321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74357-81EA-5639-8A73-CA944984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D93CA-58BA-2BF2-D2FA-7E5E1CB0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91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E83E7-A2AF-28D0-C976-5CECB608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2DFA-7B8A-32B9-6CE7-6EC31B660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319D-2811-1313-3E14-AC3CCB8AF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F0EA-07BF-4BF0-A39E-8ED90E95B276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883A-89C3-EB69-D834-17F34CD75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C45C9-F2AC-A703-C1B9-2AD1F6911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4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linkedin.com/pulse/best-practices-writing-javascript-code-dry-kiss-yagni-emmanue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w3schools.com/js/js_math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pe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swapi.dev/api/people/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oalkicker.com/JavaScriptBook/JavaScriptNotesForProfessionals.pdf" TargetMode="External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eecodecamp.org/news/var-let-and-const-whats-the-differe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js/js_date_method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w3schools.com/js/js_string_method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39C9-A579-75E4-D70B-DDC19D932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- JS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663F0-8A8A-B68D-B6B3-7E9DDFDDC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 3355 Web Development</a:t>
            </a:r>
          </a:p>
          <a:p>
            <a:r>
              <a:rPr lang="en-US" altLang="en-US" sz="2400" b="1" dirty="0">
                <a:ea typeface="ＭＳ Ｐゴシック" panose="020B0600070205080204" pitchFamily="34" charset="-128"/>
              </a:rPr>
              <a:t>Lect. Bar</a:t>
            </a:r>
            <a:r>
              <a:rPr lang="tr-TR" altLang="en-US" sz="2400" b="1" dirty="0">
                <a:ea typeface="ＭＳ Ｐゴシック" panose="020B0600070205080204" pitchFamily="34" charset="-128"/>
              </a:rPr>
              <a:t>ış Ceyhan</a:t>
            </a:r>
            <a:endParaRPr lang="en-GB" altLang="en-US" sz="2400" b="1" dirty="0">
              <a:ea typeface="ＭＳ Ｐゴシック" panose="020B0600070205080204" pitchFamily="34" charset="-128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807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8D63-6509-EA6E-AC5A-0EB693BA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casting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E328-2379-88C1-F8ED-4AD230F5F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7720" cy="4351338"/>
          </a:xfrm>
        </p:spPr>
        <p:txBody>
          <a:bodyPr/>
          <a:lstStyle/>
          <a:p>
            <a:r>
              <a:rPr lang="en-US" dirty="0"/>
              <a:t>Loosely typed language</a:t>
            </a:r>
          </a:p>
          <a:p>
            <a:r>
              <a:rPr lang="en-US" dirty="0"/>
              <a:t>Arrays and objects cannot be case</a:t>
            </a:r>
          </a:p>
          <a:p>
            <a:r>
              <a:rPr lang="en-US" b="1" dirty="0"/>
              <a:t>Number, Array, Boolean</a:t>
            </a:r>
          </a:p>
          <a:p>
            <a:r>
              <a:rPr lang="en-US" dirty="0"/>
              <a:t>All inputs are string, always convert to right type when programming</a:t>
            </a:r>
          </a:p>
          <a:p>
            <a:r>
              <a:rPr lang="en-US" b="1" dirty="0"/>
              <a:t>Strict comparison </a:t>
            </a:r>
            <a:r>
              <a:rPr lang="en-US" dirty="0"/>
              <a:t>– compare type and value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7452D-1554-7E93-0773-250B8DBBC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01"/>
          <a:stretch/>
        </p:blipFill>
        <p:spPr>
          <a:xfrm>
            <a:off x="8079042" y="230188"/>
            <a:ext cx="1981200" cy="3293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673D24-F0B7-4C97-697C-687B0328D6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19"/>
          <a:stretch/>
        </p:blipFill>
        <p:spPr>
          <a:xfrm>
            <a:off x="7995920" y="3709483"/>
            <a:ext cx="2367280" cy="2250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37F6CA-DD9B-58F7-6240-CAF7131DF4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8854"/>
          <a:stretch/>
        </p:blipFill>
        <p:spPr>
          <a:xfrm>
            <a:off x="6447911" y="5991209"/>
            <a:ext cx="4138809" cy="65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7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41AA-5664-0611-CA21-82908206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11CD-D45A-2D3A-89C2-67BE8271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35320" cy="4189095"/>
          </a:xfrm>
        </p:spPr>
        <p:txBody>
          <a:bodyPr/>
          <a:lstStyle/>
          <a:p>
            <a:r>
              <a:rPr lang="en-US" b="1" dirty="0"/>
              <a:t>push, pop</a:t>
            </a:r>
          </a:p>
          <a:p>
            <a:r>
              <a:rPr lang="en-US" dirty="0"/>
              <a:t>Iterate old school, new school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17B75-DA6A-E865-AC6D-895D04448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930" y="738600"/>
            <a:ext cx="3620030" cy="1943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143D5B-70FE-7F56-BD08-B740D614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75438"/>
            <a:ext cx="3347980" cy="1196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5DBDF9-33B0-026B-ABC7-ADDD9E67C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950" y="4388689"/>
            <a:ext cx="4002821" cy="10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5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2708-0FD4-6D76-9DC0-5F2DD3C2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- DRY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A40BF-8F11-9763-18D3-0CA937935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DRY as in other PLs</a:t>
            </a:r>
          </a:p>
          <a:p>
            <a:r>
              <a:rPr lang="en-US" dirty="0">
                <a:hlinkClick r:id="rId2"/>
              </a:rPr>
              <a:t>https://www.linkedin.com/pulse/best-practices-writing-javascript-code-dry-kiss-yagni-emmanuel/</a:t>
            </a:r>
            <a:r>
              <a:rPr lang="en-US" dirty="0"/>
              <a:t> </a:t>
            </a:r>
          </a:p>
          <a:p>
            <a:r>
              <a:rPr lang="en-US" dirty="0"/>
              <a:t>Rest operator (…numbers)</a:t>
            </a:r>
          </a:p>
          <a:p>
            <a:r>
              <a:rPr lang="en-US" dirty="0"/>
              <a:t>Objects with functions . Used a lot in templates, frameworks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B5979-5326-F2DA-66BA-2BFB7EE9C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96" y="538104"/>
            <a:ext cx="4508732" cy="2305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5022CF-D64D-7A69-B128-E7FEF5CB4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896" y="2843272"/>
            <a:ext cx="3362884" cy="18182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1FA197-C738-5478-AAB4-2C1A50CFC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449" y="4837997"/>
            <a:ext cx="2942988" cy="183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3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0A05-B6FC-1493-4770-2B58D5B0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200D-7084-5445-5AC0-7314281B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5065" cy="4351338"/>
          </a:xfrm>
        </p:spPr>
        <p:txBody>
          <a:bodyPr/>
          <a:lstStyle/>
          <a:p>
            <a:r>
              <a:rPr lang="en-US" dirty="0"/>
              <a:t>Callback functions – delayed</a:t>
            </a:r>
          </a:p>
          <a:p>
            <a:pPr lvl="1"/>
            <a:r>
              <a:rPr lang="en-US" dirty="0" err="1"/>
              <a:t>setTimeout</a:t>
            </a:r>
            <a:endParaRPr lang="en-US" dirty="0"/>
          </a:p>
          <a:p>
            <a:r>
              <a:rPr lang="en-US" dirty="0"/>
              <a:t> Interval functions – runs at given interval</a:t>
            </a:r>
          </a:p>
          <a:p>
            <a:pPr lvl="1"/>
            <a:r>
              <a:rPr lang="en-US" dirty="0" err="1"/>
              <a:t>setInterval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9849F-3D4F-4ADE-B7E5-D7B80BFA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761" y="2603457"/>
            <a:ext cx="4389870" cy="929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64EB24-F68E-4B6B-64CE-75DA7676A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60" y="1027906"/>
            <a:ext cx="3835597" cy="1047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E54B73-13ED-AD7C-101B-8E6F66AE0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445" y="4080126"/>
            <a:ext cx="4089610" cy="2540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8E920A-4000-8A36-4D0D-2F930EF53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731" y="4327414"/>
            <a:ext cx="4750044" cy="216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00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DC2F-7209-049A-CB78-FC0408E2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When to run JS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98EB0-CBA6-C26D-37BA-E837A169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913" cy="4351338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DOM Events </a:t>
            </a:r>
            <a:r>
              <a:rPr lang="en-US" dirty="0"/>
              <a:t>allow JavaScript to add event listener or event handlers to HTML elements.</a:t>
            </a:r>
          </a:p>
          <a:p>
            <a:r>
              <a:rPr lang="en-US" dirty="0"/>
              <a:t>Remember all events</a:t>
            </a:r>
          </a:p>
          <a:p>
            <a:pPr lvl="1"/>
            <a:r>
              <a:rPr lang="en-US" dirty="0">
                <a:hlinkClick r:id="rId2"/>
              </a:rPr>
              <a:t>https://www.w3schools.com/JSREF/dom_obj_event.asp</a:t>
            </a:r>
            <a:r>
              <a:rPr lang="en-US" dirty="0"/>
              <a:t> </a:t>
            </a:r>
          </a:p>
          <a:p>
            <a:r>
              <a:rPr lang="en-US" dirty="0"/>
              <a:t>After page is loaded</a:t>
            </a:r>
          </a:p>
          <a:p>
            <a:r>
              <a:rPr lang="en-US" dirty="0"/>
              <a:t>After moving out of the page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3054E-2D07-BFB3-D1BF-77F79E2C3B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92" b="5964"/>
          <a:stretch/>
        </p:blipFill>
        <p:spPr>
          <a:xfrm>
            <a:off x="6275014" y="2352456"/>
            <a:ext cx="4643574" cy="170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5C82FF-07F2-D337-3967-B0C00565D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770" y="4772364"/>
            <a:ext cx="3933015" cy="1822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555FF4-58F1-8139-3377-BF1D254A6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70517"/>
            <a:ext cx="5435879" cy="17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27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9B9C-EC00-3CF9-26AF-A9B7F478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arrays, objects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D23F-FD43-57B3-397A-57537354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/>
              <a:t>Some modern JS</a:t>
            </a:r>
          </a:p>
          <a:p>
            <a:r>
              <a:rPr lang="en-US" dirty="0" err="1"/>
              <a:t>Destructure</a:t>
            </a:r>
            <a:r>
              <a:rPr lang="en-US" dirty="0"/>
              <a:t> arrays objects to avoid multi lines</a:t>
            </a:r>
          </a:p>
          <a:p>
            <a:r>
              <a:rPr lang="en-US" dirty="0"/>
              <a:t>Shortcut to object['attribute’]</a:t>
            </a:r>
          </a:p>
          <a:p>
            <a:r>
              <a:rPr lang="en-US" dirty="0"/>
              <a:t>Delete object attribute. Cant delete object. Try with strict?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58FEC-596D-0DD1-89BE-E777AD1A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040" y="1690688"/>
            <a:ext cx="4584505" cy="1559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C8E16-F363-683F-171B-BBC128B72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35" y="3510910"/>
            <a:ext cx="3792769" cy="2848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9E14E4-244E-4B98-9342-5B8CDBC24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429" y="4740185"/>
            <a:ext cx="2759826" cy="186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39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C4EA-3889-32A7-5A8D-DF97C140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library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1F2E-91A0-E850-A65B-427A86EA9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654040" cy="4351338"/>
          </a:xfrm>
        </p:spPr>
        <p:txBody>
          <a:bodyPr/>
          <a:lstStyle/>
          <a:p>
            <a:r>
              <a:rPr lang="en-US" dirty="0" err="1"/>
              <a:t>round,min</a:t>
            </a:r>
            <a:r>
              <a:rPr lang="en-US" dirty="0"/>
              <a:t>, max, random</a:t>
            </a:r>
          </a:p>
          <a:p>
            <a:r>
              <a:rPr lang="en-US" dirty="0">
                <a:hlinkClick r:id="rId2"/>
              </a:rPr>
              <a:t>https://www.w3schools.com/js/js_math.asp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31775-6681-61EC-4370-E33E6CEFF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534" y="1459865"/>
            <a:ext cx="1933066" cy="3368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A16A39-D425-43AC-6A81-33AD79A57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633" y="1459864"/>
            <a:ext cx="2483167" cy="1445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4EE3D5-9E9B-A819-9251-D0E45FF42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0633" y="3271637"/>
            <a:ext cx="2061527" cy="1557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BD501B-2FEF-8035-3CFA-274A80098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726" y="5063549"/>
            <a:ext cx="3158313" cy="10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8153-D997-3769-4F37-0F18C15B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41D5-6766-8C89-32C9-2523DAC5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6920" cy="4351338"/>
          </a:xfrm>
        </p:spPr>
        <p:txBody>
          <a:bodyPr/>
          <a:lstStyle/>
          <a:p>
            <a:r>
              <a:rPr lang="en-US" dirty="0"/>
              <a:t>Rarely seen but helpful</a:t>
            </a:r>
          </a:p>
          <a:p>
            <a:r>
              <a:rPr lang="en-US" dirty="0"/>
              <a:t>Same java syntax</a:t>
            </a:r>
          </a:p>
          <a:p>
            <a:r>
              <a:rPr lang="en-US" dirty="0"/>
              <a:t>You can also throw custom</a:t>
            </a:r>
          </a:p>
          <a:p>
            <a:pPr lvl="1"/>
            <a:r>
              <a:rPr lang="en-US" dirty="0"/>
              <a:t>throw (“custom error“);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DA26F-FE30-BD22-0EEA-E6FB2935A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490" y="1803316"/>
            <a:ext cx="3170716" cy="1874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7815B-0419-0A9A-EC28-3C988EF6B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844" y="4001294"/>
            <a:ext cx="4121362" cy="195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60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3E5F-EFF7-5BEA-35A7-4FF29F9F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many ways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E088E-7310-DE5D-623D-E281E7FEE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3385" cy="4351338"/>
          </a:xfrm>
        </p:spPr>
        <p:txBody>
          <a:bodyPr/>
          <a:lstStyle/>
          <a:p>
            <a:r>
              <a:rPr lang="en-US" dirty="0"/>
              <a:t>Old way</a:t>
            </a:r>
          </a:p>
          <a:p>
            <a:r>
              <a:rPr lang="en-US" dirty="0"/>
              <a:t>Arrow functions</a:t>
            </a:r>
          </a:p>
          <a:p>
            <a:pPr lvl="1"/>
            <a:r>
              <a:rPr lang="en-US" dirty="0"/>
              <a:t>this keyword works different here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EC3CB-9BCC-B44F-CD51-6BFDC50C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875" y="1589319"/>
            <a:ext cx="6095097" cy="3381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266FD-2671-BCE4-C02F-D2BA658B9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807" y="4730433"/>
            <a:ext cx="3302170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7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6271-3798-DEEC-09BF-813AF3B5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3CC3-261C-98B8-35C6-A92246A76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4658" cy="4351338"/>
          </a:xfrm>
        </p:spPr>
        <p:txBody>
          <a:bodyPr/>
          <a:lstStyle/>
          <a:p>
            <a:r>
              <a:rPr lang="en-US" dirty="0"/>
              <a:t>Can do more than objects</a:t>
            </a:r>
          </a:p>
          <a:p>
            <a:r>
              <a:rPr lang="en-US" dirty="0"/>
              <a:t>Quite common </a:t>
            </a:r>
          </a:p>
          <a:p>
            <a:r>
              <a:rPr lang="en-US" dirty="0"/>
              <a:t>Usage of constructor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10795-6530-C8E1-7277-2C0B3906C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153" y="1027905"/>
            <a:ext cx="6523910" cy="2718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13D30C-AC38-C5A1-FD57-121B0E0B8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531" y="4250436"/>
            <a:ext cx="3953915" cy="147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42C5-2DCE-C559-14F2-B82C509B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Motivation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492B-6884-5334-4A33-5DED12B8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webpages interactive, modular</a:t>
            </a:r>
          </a:p>
          <a:p>
            <a:r>
              <a:rPr lang="en-CA" dirty="0"/>
              <a:t>Client-side program in web pages</a:t>
            </a:r>
          </a:p>
          <a:p>
            <a:r>
              <a:rPr lang="en-CA" dirty="0"/>
              <a:t>Only supported language in all browsers</a:t>
            </a:r>
          </a:p>
          <a:p>
            <a:r>
              <a:rPr lang="en-CA" dirty="0"/>
              <a:t>Inspect when anything happens- there is most probably JS behind it</a:t>
            </a:r>
          </a:p>
          <a:p>
            <a:r>
              <a:rPr lang="en-CA" dirty="0">
                <a:hlinkClick r:id="rId2"/>
              </a:rPr>
              <a:t>https://codepen.io/pen/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590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C1B0-B121-C97D-4898-440045E2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– Javascript Object Notation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F77A3-966C-26FA-2DD8-F5AAE845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7044" cy="4351338"/>
          </a:xfrm>
        </p:spPr>
        <p:txBody>
          <a:bodyPr/>
          <a:lstStyle/>
          <a:p>
            <a:r>
              <a:rPr lang="en-US" dirty="0"/>
              <a:t>Format to get languages talking to each other. </a:t>
            </a:r>
          </a:p>
          <a:p>
            <a:pPr lvl="1"/>
            <a:r>
              <a:rPr lang="en-US" dirty="0"/>
              <a:t>Xml – old school</a:t>
            </a:r>
          </a:p>
          <a:p>
            <a:r>
              <a:rPr lang="en-US" dirty="0"/>
              <a:t>Node.js -&gt; python</a:t>
            </a:r>
          </a:p>
          <a:p>
            <a:r>
              <a:rPr lang="en-US" dirty="0"/>
              <a:t>Used in APIs</a:t>
            </a:r>
          </a:p>
          <a:p>
            <a:r>
              <a:rPr lang="en-US" dirty="0"/>
              <a:t>Several libraries to convert to/from objects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825AF-6D4A-A3F7-6EC4-70F120C1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080" y="2006572"/>
            <a:ext cx="4007920" cy="311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65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7162-5F6E-70E3-77E1-BED14643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– Asynchronous JS and XML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8AC4-12CE-DF98-1F90-D39B6CED4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493721" cy="460011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Dynamic scroll without having to reload</a:t>
            </a:r>
          </a:p>
          <a:p>
            <a:r>
              <a:rPr lang="en-US" dirty="0"/>
              <a:t>It is lightweight, it return </a:t>
            </a:r>
            <a:r>
              <a:rPr lang="en-US" dirty="0" err="1"/>
              <a:t>json</a:t>
            </a:r>
            <a:r>
              <a:rPr lang="en-US" dirty="0"/>
              <a:t> object to </a:t>
            </a:r>
            <a:r>
              <a:rPr lang="en-US" dirty="0" err="1"/>
              <a:t>lw</a:t>
            </a:r>
            <a:r>
              <a:rPr lang="en-US" dirty="0"/>
              <a:t> request</a:t>
            </a:r>
          </a:p>
          <a:p>
            <a:pPr lvl="1"/>
            <a:r>
              <a:rPr lang="en-US" dirty="0"/>
              <a:t>Just data. No </a:t>
            </a:r>
            <a:r>
              <a:rPr lang="en-US" dirty="0" err="1"/>
              <a:t>css</a:t>
            </a:r>
            <a:r>
              <a:rPr lang="en-US" dirty="0"/>
              <a:t>, html</a:t>
            </a:r>
          </a:p>
          <a:p>
            <a:r>
              <a:rPr lang="en-US" dirty="0"/>
              <a:t>Use fetch() to fetch </a:t>
            </a:r>
            <a:r>
              <a:rPr lang="en-US" dirty="0" err="1"/>
              <a:t>json</a:t>
            </a:r>
            <a:r>
              <a:rPr lang="en-US" dirty="0"/>
              <a:t> data and deal with it </a:t>
            </a:r>
            <a:r>
              <a:rPr lang="en-US" dirty="0" err="1"/>
              <a:t>i.e</a:t>
            </a:r>
            <a:r>
              <a:rPr lang="en-US" dirty="0"/>
              <a:t> display in a list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Try it</a:t>
            </a:r>
          </a:p>
          <a:p>
            <a:pPr lvl="1"/>
            <a:r>
              <a:rPr lang="en-CA" dirty="0">
                <a:hlinkClick r:id="rId2"/>
              </a:rPr>
              <a:t>https://swapi.dev/api/people/1</a:t>
            </a:r>
            <a:endParaRPr lang="en-CA" dirty="0"/>
          </a:p>
          <a:p>
            <a:pPr lvl="1"/>
            <a:r>
              <a:rPr lang="en-CA" dirty="0"/>
              <a:t>Show attributes of a star wars character</a:t>
            </a:r>
          </a:p>
          <a:p>
            <a:pPr lvl="1"/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0CEAC-6A9B-0F45-73E9-8F5CB75B4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921" y="2849830"/>
            <a:ext cx="6750397" cy="1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86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4F1B-D167-D0BE-89C7-8B95003D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1DD30-4D2E-7E69-60DA-C43D11654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u="sng" dirty="0">
                <a:solidFill>
                  <a:srgbClr val="401B9C"/>
                </a:solidFill>
                <a:effectLst/>
                <a:latin typeface="Udemy Sans"/>
                <a:hlinkClick r:id="rId2"/>
              </a:rPr>
              <a:t>https://developer.mozilla.org/en-US/docs/Web/JavaScript</a:t>
            </a:r>
            <a:endParaRPr lang="en-CA" b="0" i="0" u="sng" dirty="0">
              <a:solidFill>
                <a:srgbClr val="401B9C"/>
              </a:solidFill>
              <a:effectLst/>
              <a:latin typeface="Udemy Sans"/>
            </a:endParaRPr>
          </a:p>
          <a:p>
            <a:r>
              <a:rPr lang="en-CA" b="0" i="0" u="sng" dirty="0">
                <a:solidFill>
                  <a:srgbClr val="5624D0"/>
                </a:solidFill>
                <a:effectLst/>
                <a:latin typeface="Udemy Sans"/>
                <a:hlinkClick r:id="rId3"/>
              </a:rPr>
              <a:t>https://goalkicker.com/JavaScriptBook/JavaScriptNotesForProfessionals.pdf</a:t>
            </a:r>
            <a:r>
              <a:rPr lang="en-CA" u="sng" dirty="0">
                <a:solidFill>
                  <a:srgbClr val="401B9C"/>
                </a:solidFill>
                <a:latin typeface="Udemy Sans"/>
              </a:rPr>
              <a:t> </a:t>
            </a:r>
          </a:p>
          <a:p>
            <a:pPr lvl="1"/>
            <a:r>
              <a:rPr lang="en-CA" dirty="0">
                <a:latin typeface="Udemy Sans"/>
              </a:rPr>
              <a:t>Nice professional reference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994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54E5-3F05-9A51-286E-F7B1B29A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9925-6BA1-366F-1BB5-5CC785A63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1640" cy="4351338"/>
          </a:xfrm>
        </p:spPr>
        <p:txBody>
          <a:bodyPr/>
          <a:lstStyle/>
          <a:p>
            <a:r>
              <a:rPr lang="en-US" dirty="0"/>
              <a:t>Where do you put the syntax?</a:t>
            </a:r>
          </a:p>
          <a:p>
            <a:r>
              <a:rPr lang="en-US" dirty="0"/>
              <a:t>internal-external</a:t>
            </a:r>
          </a:p>
          <a:p>
            <a:r>
              <a:rPr lang="en-US" dirty="0"/>
              <a:t>No html inside between &lt;script&gt;&lt;/script&gt;</a:t>
            </a:r>
          </a:p>
          <a:p>
            <a:r>
              <a:rPr lang="en-US" dirty="0"/>
              <a:t>Always remember – page is loaded TOP-DOWN</a:t>
            </a:r>
          </a:p>
          <a:p>
            <a:r>
              <a:rPr lang="en-US" dirty="0"/>
              <a:t>Using console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CFF2F-01CF-1042-B7B1-700C15DB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889" y="1027906"/>
            <a:ext cx="528982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6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4EA9-0030-30EC-3770-4BDFF157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variables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DAE4-62BA-26B2-6A9D-CABDE5D02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668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you know java, python any PL, JS is easy</a:t>
            </a:r>
          </a:p>
          <a:p>
            <a:r>
              <a:rPr lang="en-US" dirty="0"/>
              <a:t>Couple interesting points</a:t>
            </a:r>
          </a:p>
          <a:p>
            <a:r>
              <a:rPr lang="en-US" b="1" dirty="0" err="1"/>
              <a:t>let,const</a:t>
            </a:r>
            <a:r>
              <a:rPr lang="en-US" b="1" dirty="0"/>
              <a:t>  </a:t>
            </a:r>
            <a:r>
              <a:rPr lang="en-US" dirty="0"/>
              <a:t>- scope is closest {}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>
                <a:hlinkClick r:id="rId2"/>
              </a:rPr>
              <a:t>https://www.freecodecamp.org/news/var-let-and-const-whats-the-difference/</a:t>
            </a:r>
            <a:r>
              <a:rPr lang="en-US" dirty="0"/>
              <a:t> </a:t>
            </a:r>
          </a:p>
          <a:p>
            <a:r>
              <a:rPr lang="en-US" b="1" dirty="0"/>
              <a:t>var</a:t>
            </a:r>
            <a:r>
              <a:rPr lang="en-US" dirty="0"/>
              <a:t> bumps it to the top??</a:t>
            </a:r>
          </a:p>
          <a:p>
            <a:r>
              <a:rPr lang="en-US" dirty="0"/>
              <a:t>Always prefer being strict? </a:t>
            </a:r>
            <a:r>
              <a:rPr lang="en-US" b="1" dirty="0"/>
              <a:t>use strict. </a:t>
            </a:r>
          </a:p>
          <a:p>
            <a:pPr lvl="1"/>
            <a:r>
              <a:rPr lang="en-US" dirty="0"/>
              <a:t>More secure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A08ED-3B34-7A2C-7DF2-D92A669C8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121" y="312127"/>
            <a:ext cx="5553823" cy="4383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76CA24-63C0-184B-74F1-B158733BA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96048"/>
            <a:ext cx="2042160" cy="204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3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4E50-9E08-F309-0BCA-5F13BFA4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D8FA-6154-DE85-EA2D-50931EFEE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9240" cy="4351338"/>
          </a:xfrm>
        </p:spPr>
        <p:txBody>
          <a:bodyPr/>
          <a:lstStyle/>
          <a:p>
            <a:r>
              <a:rPr lang="en-US" dirty="0"/>
              <a:t>list</a:t>
            </a:r>
          </a:p>
          <a:p>
            <a:r>
              <a:rPr lang="en-CA" dirty="0"/>
              <a:t>Anonymous function</a:t>
            </a:r>
          </a:p>
          <a:p>
            <a:r>
              <a:rPr lang="en-CA" dirty="0"/>
              <a:t>Key-value pairs</a:t>
            </a:r>
          </a:p>
          <a:p>
            <a:r>
              <a:rPr lang="en-CA" dirty="0"/>
              <a:t>Use </a:t>
            </a:r>
            <a:r>
              <a:rPr lang="en-CA" dirty="0" err="1"/>
              <a:t>typeof</a:t>
            </a:r>
            <a:endParaRPr lang="en-CA" dirty="0"/>
          </a:p>
          <a:p>
            <a:r>
              <a:rPr lang="en-CA" dirty="0"/>
              <a:t>Dates</a:t>
            </a:r>
          </a:p>
          <a:p>
            <a:pPr lvl="1"/>
            <a:r>
              <a:rPr lang="en-CA" dirty="0">
                <a:hlinkClick r:id="rId2"/>
              </a:rPr>
              <a:t>https://www.w3schools.com/js/js_date_methods.asp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67D24-3F1A-778B-F586-E20C66499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818"/>
          <a:stretch/>
        </p:blipFill>
        <p:spPr>
          <a:xfrm>
            <a:off x="6096000" y="267864"/>
            <a:ext cx="5336712" cy="1971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6654BE-D57E-773D-9F8B-55FC30430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018" y="3572516"/>
            <a:ext cx="4189703" cy="2682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D2D136-6825-EE0D-7390-1DF20CB6C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440" y="2336165"/>
            <a:ext cx="3225740" cy="11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2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808E-863B-57D3-5A6D-F9A6EE57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14920" cy="1325563"/>
          </a:xfrm>
        </p:spPr>
        <p:txBody>
          <a:bodyPr/>
          <a:lstStyle/>
          <a:p>
            <a:r>
              <a:rPr lang="en-US" dirty="0"/>
              <a:t>DOM – Document Object Model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6F00-0BD1-B483-C4E6-FD3865F8A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8651" cy="4351338"/>
          </a:xfrm>
        </p:spPr>
        <p:txBody>
          <a:bodyPr/>
          <a:lstStyle/>
          <a:p>
            <a:r>
              <a:rPr lang="en-US" dirty="0"/>
              <a:t>Hierarchical model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(‘id’);</a:t>
            </a:r>
          </a:p>
          <a:p>
            <a:r>
              <a:rPr lang="en-US" dirty="0"/>
              <a:t>Id to be unique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20BBD-7297-6E51-3569-44AA57B18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506" y="1200626"/>
            <a:ext cx="5138651" cy="2562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BC0885-787F-8068-71AC-12E7665D1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668" y="4255762"/>
            <a:ext cx="3975304" cy="3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2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E138-BCFA-2CC6-43CE-888FA9B1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selectors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B539-D2BC-A212-33AF-A56822B5F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1960" cy="4351338"/>
          </a:xfrm>
        </p:spPr>
        <p:txBody>
          <a:bodyPr/>
          <a:lstStyle/>
          <a:p>
            <a:r>
              <a:rPr lang="en-US" dirty="0" err="1"/>
              <a:t>Document.querySelector</a:t>
            </a:r>
            <a:r>
              <a:rPr lang="en-US" dirty="0"/>
              <a:t> to select single</a:t>
            </a:r>
          </a:p>
          <a:p>
            <a:r>
              <a:rPr lang="en-US" dirty="0" err="1"/>
              <a:t>querySelectorAll</a:t>
            </a:r>
            <a:r>
              <a:rPr lang="en-US" dirty="0"/>
              <a:t> to select multiple DOM objects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14AC4-2821-C30F-3736-6F74C2BDE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981" y="1690688"/>
            <a:ext cx="4680191" cy="2768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D8AE2-8B61-AF3D-E70C-0AB2156EA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976" y="4621990"/>
            <a:ext cx="6053824" cy="187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5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6CE7-C649-E483-8F85-37A59ADD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- strings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69CA-6E65-3AAA-04D0-96D89C485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282440" cy="4351338"/>
          </a:xfrm>
        </p:spPr>
        <p:txBody>
          <a:bodyPr>
            <a:normAutofit/>
          </a:bodyPr>
          <a:lstStyle/>
          <a:p>
            <a:r>
              <a:rPr lang="en-US" dirty="0"/>
              <a:t>Create an object. Good to define a variable with structure</a:t>
            </a:r>
          </a:p>
          <a:p>
            <a:r>
              <a:rPr lang="en-US" dirty="0"/>
              <a:t>Use of this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613BE-F53B-85CC-92F8-659DF4291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81"/>
          <a:stretch/>
        </p:blipFill>
        <p:spPr>
          <a:xfrm>
            <a:off x="5585944" y="1667034"/>
            <a:ext cx="5596264" cy="1174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AD47D7-9E8F-8FD5-1AE5-8F86C8AC9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944" y="3093378"/>
            <a:ext cx="4933651" cy="287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A57AF4-BFB6-5F19-B4CB-D072D0965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921" y="3429000"/>
            <a:ext cx="2896285" cy="539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558FD4-F2D7-9BB8-1EC7-EB484A704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677" y="4016534"/>
            <a:ext cx="10833736" cy="364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8B139-D99C-A7DE-D733-883605A5511F}"/>
              </a:ext>
            </a:extLst>
          </p:cNvPr>
          <p:cNvSpPr txBox="1"/>
          <p:nvPr/>
        </p:nvSpPr>
        <p:spPr>
          <a:xfrm>
            <a:off x="1935480" y="4604068"/>
            <a:ext cx="44403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let obj = {</a:t>
            </a:r>
          </a:p>
          <a:p>
            <a:r>
              <a:rPr lang="en-CA" dirty="0"/>
              <a:t>    name : 'Baris',</a:t>
            </a:r>
          </a:p>
          <a:p>
            <a:r>
              <a:rPr lang="en-CA" dirty="0"/>
              <a:t>    age : 30,</a:t>
            </a:r>
          </a:p>
          <a:p>
            <a:r>
              <a:rPr lang="en-CA" dirty="0"/>
              <a:t>    </a:t>
            </a:r>
            <a:r>
              <a:rPr lang="en-CA" dirty="0" err="1"/>
              <a:t>calcGpa</a:t>
            </a:r>
            <a:r>
              <a:rPr lang="en-CA" dirty="0"/>
              <a:t>(year=2023)  {</a:t>
            </a:r>
          </a:p>
          <a:p>
            <a:r>
              <a:rPr lang="en-CA" dirty="0"/>
              <a:t>       console.log(this.name);</a:t>
            </a:r>
          </a:p>
          <a:p>
            <a:r>
              <a:rPr lang="en-CA" dirty="0"/>
              <a:t>    }</a:t>
            </a:r>
          </a:p>
          <a:p>
            <a:r>
              <a:rPr lang="en-CA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8935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2AF3-0327-92DA-B9EA-E15CD29E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6900-D3FD-219B-C70B-D67A87EA7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976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String – an object as well</a:t>
            </a:r>
          </a:p>
          <a:p>
            <a:r>
              <a:rPr lang="en-US" dirty="0" err="1"/>
              <a:t>length,search</a:t>
            </a:r>
            <a:r>
              <a:rPr lang="en-US" dirty="0"/>
              <a:t>, slice, </a:t>
            </a:r>
            <a:r>
              <a:rPr lang="en-US" dirty="0" err="1"/>
              <a:t>substr</a:t>
            </a:r>
            <a:r>
              <a:rPr lang="en-US" dirty="0"/>
              <a:t>, replace, </a:t>
            </a:r>
            <a:r>
              <a:rPr lang="en-US" dirty="0" err="1"/>
              <a:t>toUpperCase</a:t>
            </a:r>
            <a:r>
              <a:rPr lang="en-US" dirty="0"/>
              <a:t>, </a:t>
            </a:r>
            <a:r>
              <a:rPr lang="en-US" dirty="0" err="1"/>
              <a:t>toLowerCase</a:t>
            </a:r>
            <a:r>
              <a:rPr lang="en-US" dirty="0"/>
              <a:t>, split (important)</a:t>
            </a:r>
          </a:p>
          <a:p>
            <a:r>
              <a:rPr lang="en-US" dirty="0"/>
              <a:t>Array access</a:t>
            </a:r>
          </a:p>
          <a:p>
            <a:r>
              <a:rPr lang="en-US" dirty="0" err="1"/>
              <a:t>Concat</a:t>
            </a:r>
            <a:r>
              <a:rPr lang="en-US" dirty="0"/>
              <a:t> – the right way</a:t>
            </a:r>
          </a:p>
          <a:p>
            <a:pPr lvl="1"/>
            <a:r>
              <a:rPr lang="en-US" dirty="0"/>
              <a:t>Backtick for template literals</a:t>
            </a:r>
            <a:endParaRPr lang="en-CA" dirty="0"/>
          </a:p>
          <a:p>
            <a:r>
              <a:rPr lang="en-US" dirty="0">
                <a:hlinkClick r:id="rId2"/>
              </a:rPr>
              <a:t>https://www.w3schools.com/js/js_string_methods.asp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D5B1A-ADF0-1C4C-9D7D-732E5231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198" y="1700162"/>
            <a:ext cx="4498355" cy="1015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7EE891-A8AC-2E76-FC34-C6D178A9B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528" y="2977325"/>
            <a:ext cx="1770573" cy="451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F07433-B79B-444C-428A-CDF3E4C22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101" y="4163139"/>
            <a:ext cx="2310938" cy="190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3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11447</TotalTime>
  <Words>672</Words>
  <Application>Microsoft Office PowerPoint</Application>
  <PresentationFormat>Widescreen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Udemy Sans</vt:lpstr>
      <vt:lpstr>Office Theme</vt:lpstr>
      <vt:lpstr>JavaScript - JS</vt:lpstr>
      <vt:lpstr>Motivation</vt:lpstr>
      <vt:lpstr>syntax</vt:lpstr>
      <vt:lpstr>syntax, variables </vt:lpstr>
      <vt:lpstr>Data structures</vt:lpstr>
      <vt:lpstr>DOM – Document Object Model</vt:lpstr>
      <vt:lpstr>DOM selectors</vt:lpstr>
      <vt:lpstr>Objects - strings</vt:lpstr>
      <vt:lpstr>PowerPoint Presentation</vt:lpstr>
      <vt:lpstr>Data type casting</vt:lpstr>
      <vt:lpstr>Arrays</vt:lpstr>
      <vt:lpstr>Functions - DRY</vt:lpstr>
      <vt:lpstr>Functions</vt:lpstr>
      <vt:lpstr>Events When to run JS</vt:lpstr>
      <vt:lpstr>Destructuring arrays, objects</vt:lpstr>
      <vt:lpstr>Math library</vt:lpstr>
      <vt:lpstr>Try-catch</vt:lpstr>
      <vt:lpstr>Functions in many ways</vt:lpstr>
      <vt:lpstr>classes</vt:lpstr>
      <vt:lpstr>JSON – Javascript Object Notation</vt:lpstr>
      <vt:lpstr>AJAX – Asynchronous JS and XML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Baris Ceyhan</dc:creator>
  <cp:lastModifiedBy>Baris Ceyhan</cp:lastModifiedBy>
  <cp:revision>3</cp:revision>
  <dcterms:created xsi:type="dcterms:W3CDTF">2022-11-24T15:01:23Z</dcterms:created>
  <dcterms:modified xsi:type="dcterms:W3CDTF">2023-11-03T11:34:39Z</dcterms:modified>
</cp:coreProperties>
</file>