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4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18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4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5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15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7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223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1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09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9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33F4-3F20-4BDE-B6FE-079FDD0839C3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B2C3-E362-40C8-BF3D-AB8B1FC01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7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" y="105878"/>
            <a:ext cx="5688530" cy="327259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12" y="105877"/>
            <a:ext cx="6092791" cy="327259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" y="3416971"/>
            <a:ext cx="5688530" cy="33688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12" y="3416972"/>
            <a:ext cx="6092791" cy="33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9" y="79812"/>
            <a:ext cx="5881425" cy="323127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61" y="89438"/>
            <a:ext cx="5926993" cy="322165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8" y="3407778"/>
            <a:ext cx="5881425" cy="33684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61" y="3407778"/>
            <a:ext cx="5956606" cy="33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Geniş ekran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Emir DOGAN</dc:creator>
  <cp:lastModifiedBy>Emir DOGAN</cp:lastModifiedBy>
  <cp:revision>1</cp:revision>
  <dcterms:created xsi:type="dcterms:W3CDTF">2023-05-31T05:47:47Z</dcterms:created>
  <dcterms:modified xsi:type="dcterms:W3CDTF">2023-05-31T05:52:48Z</dcterms:modified>
</cp:coreProperties>
</file>