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24.png" ContentType="image/png"/>
  <Override PartName="/ppt/media/image27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0.png" ContentType="image/png"/>
  <Override PartName="/ppt/media/image18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2.png" ContentType="image/png"/>
  <Override PartName="/ppt/media/image30.png" ContentType="image/png"/>
  <Override PartName="/ppt/media/image5.png" ContentType="image/png"/>
  <Override PartName="/ppt/media/image7.jpeg" ContentType="image/jpeg"/>
  <Override PartName="/ppt/media/image28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1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9.png" ContentType="image/png"/>
  <Override PartName="/ppt/media/image21.jpeg" ContentType="image/jpeg"/>
  <Override PartName="/ppt/media/image22.png" ContentType="image/png"/>
  <Override PartName="/ppt/media/image23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Slaytı taşımak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tr-TR" sz="2000" spc="-1" strike="noStrike">
                <a:latin typeface="Arial"/>
              </a:rPr>
              <a:t>Notların biçimini düzenlemek için tıklayın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tr-TR" sz="1400" spc="-1" strike="noStrike">
                <a:latin typeface="Times New Roman"/>
              </a:rPr>
              <a:t>&lt;header&gt;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tr-T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tr-TR" sz="1400" spc="-1" strike="noStrike">
                <a:latin typeface="Times New Roman"/>
              </a:rPr>
              <a:t>&lt;date/time&gt;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tr-TR" sz="1400" spc="-1" strike="noStrike">
                <a:latin typeface="Times New Roman"/>
              </a:defRPr>
            </a:lvl1pPr>
          </a:lstStyle>
          <a:p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tr-T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ADDBD23-05CF-4F38-9F46-1E752257A48D}" type="slidenum">
              <a:rPr b="0" lang="tr-TR" sz="1400" spc="-1" strike="noStrike">
                <a:latin typeface="Times New Roman"/>
              </a:rPr>
              <a:t>&lt;number&gt;</a:t>
            </a:fld>
            <a:endParaRPr b="0" lang="tr-T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tr-TR" sz="20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0" y="0"/>
            <a:ext cx="68526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tr-TR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0" y="8685360"/>
            <a:ext cx="68526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tr-TR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tr-T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5991423-9872-4162-BB38-3E3DA0713DC3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tr-T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tr-T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0"/>
            <a:ext cx="68526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0" y="8685360"/>
            <a:ext cx="68526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D7C769A-0FE6-46EE-9DA4-EC1FFF1EB050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tr-T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19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tr-T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0" y="0"/>
            <a:ext cx="68526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0" y="8685360"/>
            <a:ext cx="68526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70A622F-7678-46E4-850D-C5D5A613C576}" type="slidenum">
              <a:rPr b="0" lang="tr-T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tr-T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D2C186D4-7997-4626-BA07-1B5758BEF92D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32</a:t>
            </a:r>
            <a:endParaRPr b="0" lang="tr-TR" sz="900" spc="-1" strike="noStrike">
              <a:latin typeface="Arial"/>
            </a:endParaRPr>
          </a:p>
        </p:txBody>
      </p:sp>
      <p:pic>
        <p:nvPicPr>
          <p:cNvPr id="1" name="Resim 5" descr=""/>
          <p:cNvPicPr/>
          <p:nvPr/>
        </p:nvPicPr>
        <p:blipFill>
          <a:blip r:embed="rId2"/>
          <a:stretch/>
        </p:blipFill>
        <p:spPr>
          <a:xfrm>
            <a:off x="507960" y="0"/>
            <a:ext cx="11688120" cy="566640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61960" y="6320160"/>
            <a:ext cx="1724760" cy="532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5892840"/>
            <a:ext cx="12186720" cy="959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18" descr=""/>
          <p:cNvPicPr/>
          <p:nvPr/>
        </p:nvPicPr>
        <p:blipFill>
          <a:blip r:embed="rId3"/>
          <a:srcRect l="0" t="0" r="81868" b="0"/>
          <a:stretch/>
        </p:blipFill>
        <p:spPr>
          <a:xfrm>
            <a:off x="74880" y="6337440"/>
            <a:ext cx="45396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75200" y="6401520"/>
            <a:ext cx="2124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tr-TR" sz="800" spc="-1" strike="noStrike">
                <a:solidFill>
                  <a:srgbClr val="000000"/>
                </a:solidFill>
                <a:latin typeface="Arial"/>
                <a:ea typeface="Tahoma"/>
              </a:rPr>
              <a:t>HAVELSAN, </a:t>
            </a:r>
            <a:r>
              <a:rPr b="0" i="1" lang="en-US" sz="800" spc="-1" strike="noStrike">
                <a:solidFill>
                  <a:srgbClr val="000000"/>
                </a:solidFill>
                <a:latin typeface="Arial"/>
                <a:ea typeface="Tahoma"/>
              </a:rPr>
              <a:t>is an establishment of Turkish Armed Forces Foundation. </a:t>
            </a:r>
            <a:endParaRPr b="0" lang="tr-TR" sz="800" spc="-1" strike="noStrike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 rot="21448800">
            <a:off x="4741200" y="22680"/>
            <a:ext cx="2419200" cy="5641920"/>
          </a:xfrm>
          <a:prstGeom prst="parallelogram">
            <a:avLst>
              <a:gd name="adj" fmla="val 91709"/>
            </a:avLst>
          </a:prstGeom>
          <a:blipFill rotWithShape="0">
            <a:blip r:embed="rId4"/>
            <a:srcRect/>
            <a:stretch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 rot="21448800">
            <a:off x="2715840" y="23400"/>
            <a:ext cx="2394000" cy="5645880"/>
          </a:xfrm>
          <a:prstGeom prst="parallelogram">
            <a:avLst>
              <a:gd name="adj" fmla="val 91709"/>
            </a:avLst>
          </a:prstGeom>
          <a:blipFill rotWithShape="0">
            <a:blip r:embed="rId5"/>
            <a:srcRect/>
            <a:stretch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7"/>
          <p:cNvSpPr/>
          <p:nvPr/>
        </p:nvSpPr>
        <p:spPr>
          <a:xfrm rot="21448800">
            <a:off x="6927480" y="9360"/>
            <a:ext cx="2419200" cy="5641920"/>
          </a:xfrm>
          <a:prstGeom prst="parallelogram">
            <a:avLst>
              <a:gd name="adj" fmla="val 91709"/>
            </a:avLst>
          </a:prstGeom>
          <a:blipFill rotWithShape="0">
            <a:blip r:embed="rId6"/>
            <a:srcRect/>
            <a:stretch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8"/>
          <p:cNvSpPr/>
          <p:nvPr/>
        </p:nvSpPr>
        <p:spPr>
          <a:xfrm rot="21448800">
            <a:off x="9089280" y="-12240"/>
            <a:ext cx="2419200" cy="5641920"/>
          </a:xfrm>
          <a:prstGeom prst="parallelogram">
            <a:avLst>
              <a:gd name="adj" fmla="val 91709"/>
            </a:avLst>
          </a:prstGeom>
          <a:blipFill rotWithShape="0">
            <a:blip r:embed="rId7"/>
            <a:srcRect/>
            <a:stretch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/>
          <p:cNvSpPr/>
          <p:nvPr/>
        </p:nvSpPr>
        <p:spPr>
          <a:xfrm>
            <a:off x="0" y="6669720"/>
            <a:ext cx="1219608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700" spc="-1" strike="noStrike">
                <a:solidFill>
                  <a:srgbClr val="000000"/>
                </a:solidFill>
                <a:latin typeface="Arial"/>
                <a:ea typeface="DejaVu Sans"/>
              </a:rPr>
              <a:t>Bu belgenin içeriği HAVELSAN'ın fikri mülkiyetindedir. HAVELSAN'ın izni olmadan bu belgenin tamamını veya bir kısmını bir başkasına kopyalamak ve vermek yasaktır.</a:t>
            </a:r>
            <a:endParaRPr b="0" lang="tr-TR" sz="700" spc="-1" strike="noStrike"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81CC5A90-E69E-4698-A344-3C02AE829728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tr-TR" sz="900" spc="-1" strike="noStrike">
              <a:latin typeface="Arial"/>
            </a:endParaRPr>
          </a:p>
        </p:txBody>
      </p:sp>
      <p:pic>
        <p:nvPicPr>
          <p:cNvPr id="50" name="Picture 7" descr=""/>
          <p:cNvPicPr/>
          <p:nvPr/>
        </p:nvPicPr>
        <p:blipFill>
          <a:blip r:embed="rId3"/>
          <a:stretch/>
        </p:blipFill>
        <p:spPr>
          <a:xfrm>
            <a:off x="233640" y="567720"/>
            <a:ext cx="3819960" cy="125460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2D091F9A-A0A6-4D17-8ABD-A4087DB33E51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tr-TR" sz="900" spc="-1" strike="noStrike">
              <a:latin typeface="Arial"/>
            </a:endParaRPr>
          </a:p>
        </p:txBody>
      </p:sp>
      <p:pic>
        <p:nvPicPr>
          <p:cNvPr id="90" name="Picture 17" descr=""/>
          <p:cNvPicPr/>
          <p:nvPr/>
        </p:nvPicPr>
        <p:blipFill>
          <a:blip r:embed="rId2"/>
          <a:stretch/>
        </p:blipFill>
        <p:spPr>
          <a:xfrm>
            <a:off x="-18000" y="-720"/>
            <a:ext cx="3341520" cy="685332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8360" y="0"/>
            <a:ext cx="3591360" cy="577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" name="Group 3"/>
          <p:cNvGrpSpPr/>
          <p:nvPr/>
        </p:nvGrpSpPr>
        <p:grpSpPr>
          <a:xfrm>
            <a:off x="0" y="199440"/>
            <a:ext cx="12175560" cy="341280"/>
            <a:chOff x="0" y="199440"/>
            <a:chExt cx="12175560" cy="341280"/>
          </a:xfrm>
        </p:grpSpPr>
        <p:pic>
          <p:nvPicPr>
            <p:cNvPr id="93" name="Picture 20" descr=""/>
            <p:cNvPicPr/>
            <p:nvPr/>
          </p:nvPicPr>
          <p:blipFill>
            <a:blip r:embed="rId3"/>
            <a:stretch/>
          </p:blipFill>
          <p:spPr>
            <a:xfrm>
              <a:off x="11281320" y="199440"/>
              <a:ext cx="894240" cy="341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21" descr=""/>
            <p:cNvPicPr/>
            <p:nvPr/>
          </p:nvPicPr>
          <p:blipFill>
            <a:blip r:embed="rId4"/>
            <a:srcRect l="13722" t="0" r="58059" b="0"/>
            <a:stretch/>
          </p:blipFill>
          <p:spPr>
            <a:xfrm>
              <a:off x="0" y="199440"/>
              <a:ext cx="11642040" cy="341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5" name="Picture 19" descr=""/>
          <p:cNvPicPr/>
          <p:nvPr/>
        </p:nvPicPr>
        <p:blipFill>
          <a:blip r:embed="rId5"/>
          <a:stretch/>
        </p:blipFill>
        <p:spPr>
          <a:xfrm>
            <a:off x="-18000" y="6361200"/>
            <a:ext cx="1524600" cy="49860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4"/>
          <p:cNvGrpSpPr/>
          <p:nvPr/>
        </p:nvGrpSpPr>
        <p:grpSpPr>
          <a:xfrm>
            <a:off x="62280" y="829800"/>
            <a:ext cx="397800" cy="312120"/>
            <a:chOff x="62280" y="829800"/>
            <a:chExt cx="397800" cy="312120"/>
          </a:xfrm>
        </p:grpSpPr>
        <p:sp>
          <p:nvSpPr>
            <p:cNvPr id="97" name="CustomShape 5"/>
            <p:cNvSpPr/>
            <p:nvPr/>
          </p:nvSpPr>
          <p:spPr>
            <a:xfrm>
              <a:off x="6228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13356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0268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26244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32436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"/>
            <p:cNvSpPr/>
            <p:nvPr/>
          </p:nvSpPr>
          <p:spPr>
            <a:xfrm rot="5400000">
              <a:off x="262440" y="944280"/>
              <a:ext cx="312120" cy="828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0A14FF31-21E7-47F4-BBFB-86B36A651727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tr-TR" sz="900" spc="-1" strike="noStrike">
              <a:latin typeface="Arial"/>
            </a:endParaRPr>
          </a:p>
        </p:txBody>
      </p:sp>
      <p:pic>
        <p:nvPicPr>
          <p:cNvPr id="142" name="Picture 17" descr=""/>
          <p:cNvPicPr/>
          <p:nvPr/>
        </p:nvPicPr>
        <p:blipFill>
          <a:blip r:embed="rId2"/>
          <a:stretch/>
        </p:blipFill>
        <p:spPr>
          <a:xfrm>
            <a:off x="-18000" y="-720"/>
            <a:ext cx="3341520" cy="68533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-18360" y="0"/>
            <a:ext cx="3591360" cy="577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4" name="Group 3"/>
          <p:cNvGrpSpPr/>
          <p:nvPr/>
        </p:nvGrpSpPr>
        <p:grpSpPr>
          <a:xfrm>
            <a:off x="0" y="199440"/>
            <a:ext cx="12175560" cy="341280"/>
            <a:chOff x="0" y="199440"/>
            <a:chExt cx="12175560" cy="341280"/>
          </a:xfrm>
        </p:grpSpPr>
        <p:pic>
          <p:nvPicPr>
            <p:cNvPr id="145" name="Picture 20" descr=""/>
            <p:cNvPicPr/>
            <p:nvPr/>
          </p:nvPicPr>
          <p:blipFill>
            <a:blip r:embed="rId3"/>
            <a:stretch/>
          </p:blipFill>
          <p:spPr>
            <a:xfrm>
              <a:off x="11281320" y="199440"/>
              <a:ext cx="894240" cy="341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21" descr=""/>
            <p:cNvPicPr/>
            <p:nvPr/>
          </p:nvPicPr>
          <p:blipFill>
            <a:blip r:embed="rId4"/>
            <a:srcRect l="13722" t="0" r="58059" b="0"/>
            <a:stretch/>
          </p:blipFill>
          <p:spPr>
            <a:xfrm>
              <a:off x="0" y="199440"/>
              <a:ext cx="11642040" cy="341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Picture 19" descr=""/>
          <p:cNvPicPr/>
          <p:nvPr/>
        </p:nvPicPr>
        <p:blipFill>
          <a:blip r:embed="rId5"/>
          <a:stretch/>
        </p:blipFill>
        <p:spPr>
          <a:xfrm>
            <a:off x="-18000" y="6361200"/>
            <a:ext cx="1524600" cy="498600"/>
          </a:xfrm>
          <a:prstGeom prst="rect">
            <a:avLst/>
          </a:prstGeom>
          <a:ln w="0">
            <a:noFill/>
          </a:ln>
        </p:spPr>
      </p:pic>
      <p:grpSp>
        <p:nvGrpSpPr>
          <p:cNvPr id="148" name="Group 4"/>
          <p:cNvGrpSpPr/>
          <p:nvPr/>
        </p:nvGrpSpPr>
        <p:grpSpPr>
          <a:xfrm>
            <a:off x="62280" y="829800"/>
            <a:ext cx="397800" cy="312120"/>
            <a:chOff x="62280" y="829800"/>
            <a:chExt cx="397800" cy="312120"/>
          </a:xfrm>
        </p:grpSpPr>
        <p:sp>
          <p:nvSpPr>
            <p:cNvPr id="149" name="CustomShape 5"/>
            <p:cNvSpPr/>
            <p:nvPr/>
          </p:nvSpPr>
          <p:spPr>
            <a:xfrm>
              <a:off x="6228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3356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20268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26244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32436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0"/>
            <p:cNvSpPr/>
            <p:nvPr/>
          </p:nvSpPr>
          <p:spPr>
            <a:xfrm rot="5400000">
              <a:off x="262440" y="944280"/>
              <a:ext cx="312120" cy="828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A0C9E905-F09D-4F6D-9ED7-DFEB73E2A778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tr-TR" sz="900" spc="-1" strike="noStrike">
              <a:latin typeface="Arial"/>
            </a:endParaRPr>
          </a:p>
        </p:txBody>
      </p:sp>
      <p:pic>
        <p:nvPicPr>
          <p:cNvPr id="194" name="Picture 17" descr=""/>
          <p:cNvPicPr/>
          <p:nvPr/>
        </p:nvPicPr>
        <p:blipFill>
          <a:blip r:embed="rId2"/>
          <a:stretch/>
        </p:blipFill>
        <p:spPr>
          <a:xfrm>
            <a:off x="-18000" y="-720"/>
            <a:ext cx="3341520" cy="68533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-18360" y="0"/>
            <a:ext cx="3591360" cy="577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0" y="199440"/>
            <a:ext cx="12175560" cy="341280"/>
            <a:chOff x="0" y="199440"/>
            <a:chExt cx="12175560" cy="341280"/>
          </a:xfrm>
        </p:grpSpPr>
        <p:pic>
          <p:nvPicPr>
            <p:cNvPr id="197" name="Picture 20" descr=""/>
            <p:cNvPicPr/>
            <p:nvPr/>
          </p:nvPicPr>
          <p:blipFill>
            <a:blip r:embed="rId3"/>
            <a:stretch/>
          </p:blipFill>
          <p:spPr>
            <a:xfrm>
              <a:off x="11281320" y="199440"/>
              <a:ext cx="894240" cy="341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Picture 21" descr=""/>
            <p:cNvPicPr/>
            <p:nvPr/>
          </p:nvPicPr>
          <p:blipFill>
            <a:blip r:embed="rId4"/>
            <a:srcRect l="13722" t="0" r="58059" b="0"/>
            <a:stretch/>
          </p:blipFill>
          <p:spPr>
            <a:xfrm>
              <a:off x="0" y="199440"/>
              <a:ext cx="11642040" cy="3412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Picture 19" descr=""/>
          <p:cNvPicPr/>
          <p:nvPr/>
        </p:nvPicPr>
        <p:blipFill>
          <a:blip r:embed="rId5"/>
          <a:stretch/>
        </p:blipFill>
        <p:spPr>
          <a:xfrm>
            <a:off x="-18000" y="6361200"/>
            <a:ext cx="1524600" cy="498600"/>
          </a:xfrm>
          <a:prstGeom prst="rect">
            <a:avLst/>
          </a:prstGeom>
          <a:ln w="0">
            <a:noFill/>
          </a:ln>
        </p:spPr>
      </p:pic>
      <p:grpSp>
        <p:nvGrpSpPr>
          <p:cNvPr id="200" name="Group 4"/>
          <p:cNvGrpSpPr/>
          <p:nvPr/>
        </p:nvGrpSpPr>
        <p:grpSpPr>
          <a:xfrm>
            <a:off x="62280" y="829800"/>
            <a:ext cx="397800" cy="312120"/>
            <a:chOff x="62280" y="829800"/>
            <a:chExt cx="397800" cy="312120"/>
          </a:xfrm>
        </p:grpSpPr>
        <p:sp>
          <p:nvSpPr>
            <p:cNvPr id="201" name="CustomShape 5"/>
            <p:cNvSpPr/>
            <p:nvPr/>
          </p:nvSpPr>
          <p:spPr>
            <a:xfrm>
              <a:off x="6228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6"/>
            <p:cNvSpPr/>
            <p:nvPr/>
          </p:nvSpPr>
          <p:spPr>
            <a:xfrm>
              <a:off x="13356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7"/>
            <p:cNvSpPr/>
            <p:nvPr/>
          </p:nvSpPr>
          <p:spPr>
            <a:xfrm>
              <a:off x="20268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8"/>
            <p:cNvSpPr/>
            <p:nvPr/>
          </p:nvSpPr>
          <p:spPr>
            <a:xfrm>
              <a:off x="26244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324360" y="871560"/>
              <a:ext cx="36360" cy="23112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0"/>
            <p:cNvSpPr/>
            <p:nvPr/>
          </p:nvSpPr>
          <p:spPr>
            <a:xfrm rot="5400000">
              <a:off x="262440" y="944280"/>
              <a:ext cx="312120" cy="828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8BFD4FDD-8EA0-452D-BDAF-EDFEE5283034}" type="slidenum">
              <a:rPr b="0" lang="en-GB" sz="900" spc="-1" strike="noStrike">
                <a:solidFill>
                  <a:srgbClr val="afabab"/>
                </a:solidFill>
                <a:latin typeface="Arial"/>
                <a:ea typeface="Tahoma"/>
              </a:rPr>
              <a:t>&lt;number&gt;</a:t>
            </a:fld>
            <a:r>
              <a:rPr b="0" lang="tr-TR" sz="900" spc="-1" strike="noStrike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b="0" lang="en-US" sz="900" spc="-1" strike="noStrike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b="0" lang="tr-TR" sz="900" spc="-1" strike="noStrike">
              <a:latin typeface="Arial"/>
            </a:endParaRPr>
          </a:p>
        </p:txBody>
      </p:sp>
      <p:pic>
        <p:nvPicPr>
          <p:cNvPr id="246" name="Picture 7" descr=""/>
          <p:cNvPicPr/>
          <p:nvPr/>
        </p:nvPicPr>
        <p:blipFill>
          <a:blip r:embed="rId3"/>
          <a:stretch/>
        </p:blipFill>
        <p:spPr>
          <a:xfrm>
            <a:off x="233640" y="567720"/>
            <a:ext cx="3819960" cy="125460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7960" y="1460880"/>
            <a:ext cx="3230280" cy="15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Liman MYS</a:t>
            </a:r>
            <a:endParaRPr b="0" lang="tr-TR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Çevrimiçi Kart Oyunu</a:t>
            </a:r>
            <a:endParaRPr b="0" lang="tr-TR" sz="22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38080" y="5819760"/>
            <a:ext cx="105102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Berk Furkan TORAMAN – Hüseyin Kaan KIZILDAĞ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577680" y="6327000"/>
            <a:ext cx="5031360" cy="3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41440" y="2039400"/>
            <a:ext cx="591768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tr-TR" sz="2800" spc="-1" strike="noStrike">
                <a:solidFill>
                  <a:srgbClr val="ffffff"/>
                </a:solidFill>
                <a:latin typeface="Arial"/>
                <a:ea typeface="DejaVu Sans"/>
              </a:rPr>
              <a:t>Liman MYS Fikir Yarışması</a:t>
            </a: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lang="tr-TR" sz="2100" spc="-1" strike="noStrike">
                <a:solidFill>
                  <a:srgbClr val="ffffff"/>
                </a:solidFill>
                <a:latin typeface="Arial"/>
                <a:ea typeface="DejaVu Sans"/>
              </a:rPr>
              <a:t>Çevrimiçi Kart Oyunu</a:t>
            </a:r>
            <a:endParaRPr b="0" lang="tr-TR" sz="21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0915200" y="6442560"/>
            <a:ext cx="1136880" cy="4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_0"/>
          <p:cNvSpPr/>
          <p:nvPr/>
        </p:nvSpPr>
        <p:spPr>
          <a:xfrm>
            <a:off x="532440" y="830880"/>
            <a:ext cx="201204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tr-TR" sz="1800" spc="-1" strike="noStrike">
                <a:solidFill>
                  <a:srgbClr val="deebf7"/>
                </a:solidFill>
                <a:latin typeface="Arial"/>
                <a:ea typeface="DejaVu Sans"/>
              </a:rPr>
              <a:t>Liman MYS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tr-TR" sz="1400" spc="-1" strike="noStrike">
                <a:solidFill>
                  <a:srgbClr val="deebf7"/>
                </a:solidFill>
                <a:latin typeface="Arial"/>
                <a:ea typeface="DejaVu Sans"/>
              </a:rPr>
              <a:t>Liman Nedir?</a:t>
            </a:r>
            <a:endParaRPr b="0" lang="tr-TR" sz="1400" spc="-1" strike="noStrike">
              <a:latin typeface="Arial"/>
            </a:endParaRPr>
          </a:p>
        </p:txBody>
      </p:sp>
      <p:sp>
        <p:nvSpPr>
          <p:cNvPr id="298" name="CustomShape 2_0"/>
          <p:cNvSpPr/>
          <p:nvPr/>
        </p:nvSpPr>
        <p:spPr>
          <a:xfrm>
            <a:off x="0" y="80640"/>
            <a:ext cx="1218708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000" spc="-1" strike="noStrike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299" name="CustomShape 4_0"/>
          <p:cNvSpPr/>
          <p:nvPr/>
        </p:nvSpPr>
        <p:spPr>
          <a:xfrm>
            <a:off x="3237120" y="898200"/>
            <a:ext cx="8646120" cy="24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1"/>
              </a:buBlip>
            </a:pPr>
            <a:r>
              <a:rPr b="1" lang="tr-T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Liman MYS</a:t>
            </a:r>
            <a:endParaRPr b="0" lang="tr-TR" sz="1500" spc="-1" strike="noStrike">
              <a:latin typeface="Arial"/>
            </a:endParaRPr>
          </a:p>
          <a:p>
            <a:pPr lvl="1" marL="432000" indent="-214560" algn="just">
              <a:lnSpc>
                <a:spcPct val="1150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b="0" lang="tr-TR" sz="1500" spc="-1" strike="noStrike">
                <a:solidFill>
                  <a:srgbClr val="000000"/>
                </a:solidFill>
                <a:latin typeface="Arial"/>
                <a:ea typeface="DejaVu Sans"/>
              </a:rPr>
              <a:t>Bilişim çözümlerinde kullanılan bütün sunucu ve istemcilerin merkezi olarak uzaktan, güvenli ve kararlı bir şekilde yönetilmesini sağlayan açık kaynak kodlu bir yazılımdır.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300" name="CustomShape 4_1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3262680" y="2160000"/>
            <a:ext cx="2857320" cy="809280"/>
          </a:xfrm>
          <a:prstGeom prst="rect">
            <a:avLst/>
          </a:prstGeom>
          <a:ln w="0">
            <a:noFill/>
          </a:ln>
          <a:effectLst>
            <a:outerShdw dist="107932" dir="2700000" blurRad="0" rotWithShape="0">
              <a:srgbClr val="666666"/>
            </a:outerShdw>
          </a:effectLst>
        </p:spPr>
      </p:pic>
      <p:pic>
        <p:nvPicPr>
          <p:cNvPr id="302" name="" descr=""/>
          <p:cNvPicPr/>
          <p:nvPr/>
        </p:nvPicPr>
        <p:blipFill>
          <a:blip r:embed="rId4"/>
          <a:stretch/>
        </p:blipFill>
        <p:spPr>
          <a:xfrm>
            <a:off x="6483240" y="3240000"/>
            <a:ext cx="5400000" cy="30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_ 1"/>
          <p:cNvSpPr/>
          <p:nvPr/>
        </p:nvSpPr>
        <p:spPr>
          <a:xfrm>
            <a:off x="532440" y="830880"/>
            <a:ext cx="201204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tr-TR" sz="1800" spc="-1" strike="noStrike">
                <a:solidFill>
                  <a:srgbClr val="deebf7"/>
                </a:solidFill>
                <a:latin typeface="Arial"/>
                <a:ea typeface="DejaVu Sans"/>
              </a:rPr>
              <a:t>Liman MYS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1400" spc="-1" strike="noStrike">
              <a:latin typeface="Arial"/>
            </a:endParaRPr>
          </a:p>
        </p:txBody>
      </p:sp>
      <p:sp>
        <p:nvSpPr>
          <p:cNvPr id="304" name="CustomShape 2_ 2"/>
          <p:cNvSpPr/>
          <p:nvPr/>
        </p:nvSpPr>
        <p:spPr>
          <a:xfrm>
            <a:off x="0" y="80640"/>
            <a:ext cx="1218708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000" spc="-1" strike="noStrike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305" name="CustomShape 4_ 3"/>
          <p:cNvSpPr/>
          <p:nvPr/>
        </p:nvSpPr>
        <p:spPr>
          <a:xfrm>
            <a:off x="3237120" y="898200"/>
            <a:ext cx="8646120" cy="24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1"/>
              </a:buBlip>
            </a:pPr>
            <a:r>
              <a:rPr b="1" lang="tr-T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tr-T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buNone/>
            </a:pPr>
            <a:r>
              <a:rPr b="0" lang="tr-T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tr-TR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Projemizi geliştirirken php ve javascript dillerinden yararlandık. Resmi Marvel sitesinin apilarını kullanarak karakter bilgilerini projemize dahil ettik. 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306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9739440" y="4500000"/>
            <a:ext cx="1800000" cy="1800000"/>
          </a:xfrm>
          <a:prstGeom prst="rect">
            <a:avLst/>
          </a:prstGeom>
          <a:ln w="0">
            <a:noFill/>
          </a:ln>
        </p:spPr>
      </p:pic>
      <p:pic>
        <p:nvPicPr>
          <p:cNvPr id="308" name="" descr=""/>
          <p:cNvPicPr/>
          <p:nvPr/>
        </p:nvPicPr>
        <p:blipFill>
          <a:blip r:embed="rId3"/>
          <a:stretch/>
        </p:blipFill>
        <p:spPr>
          <a:xfrm>
            <a:off x="6577920" y="4680000"/>
            <a:ext cx="2782080" cy="1502280"/>
          </a:xfrm>
          <a:prstGeom prst="rect">
            <a:avLst/>
          </a:prstGeom>
          <a:ln w="0">
            <a:noFill/>
          </a:ln>
        </p:spPr>
      </p:pic>
      <p:sp>
        <p:nvSpPr>
          <p:cNvPr id="309" name=""/>
          <p:cNvSpPr txBox="1"/>
          <p:nvPr/>
        </p:nvSpPr>
        <p:spPr>
          <a:xfrm>
            <a:off x="3420000" y="900000"/>
            <a:ext cx="36000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1500" spc="-1" strike="noStrike">
                <a:solidFill>
                  <a:srgbClr val="000000"/>
                </a:solidFill>
                <a:latin typeface="Arial"/>
                <a:ea typeface="DejaVu Sans"/>
              </a:rPr>
              <a:t>Çevrimiçi Kart Oyunu</a:t>
            </a:r>
            <a:endParaRPr b="0" lang="tr-TR" sz="15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4"/>
          <a:stretch/>
        </p:blipFill>
        <p:spPr>
          <a:xfrm>
            <a:off x="3237120" y="1967760"/>
            <a:ext cx="357588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346040" y="3667320"/>
            <a:ext cx="591768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Teşekkürler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346040" y="2194920"/>
            <a:ext cx="591768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Soru ve Cevaplar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1446480" y="4462920"/>
            <a:ext cx="4492800" cy="9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DejaVu Sans"/>
              </a:rPr>
              <a:t>Hüseyin Kaan KIZILDAĞ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  <a:ea typeface="DejaVu Sans"/>
              </a:rPr>
              <a:t>Berk Furkan TORAMAN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10915200" y="6442560"/>
            <a:ext cx="1136880" cy="4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900" spc="-1" strike="noStrike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b="0" lang="tr-TR" sz="9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9330</TotalTime>
  <Application>LibreOffice/7.3.3.2$Linux_X86_64 LibreOffice_project/30$Build-2</Application>
  <AppVersion>15.0000</AppVersion>
  <Words>1639</Words>
  <Paragraphs>370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2020-12-11T08:18:39Z</dcterms:created>
  <dc:creator>Musa SEMERCİ</dc:creator>
  <dc:description/>
  <dc:language>en-US</dc:language>
  <cp:lastModifiedBy/>
  <dcterms:modified xsi:type="dcterms:W3CDTF">2022-05-18T14:07:34Z</dcterms:modified>
  <cp:revision>270</cp:revision>
  <dc:subject/>
  <dc:title>Liman MYS - Sunum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0x010100BFF3C28326A4604D97BD36E231A305A2</vt:lpwstr>
  </property>
  <property fmtid="{D5CDD505-2E9C-101B-9397-08002B2CF9AE}" pid="3" name="HiddenSlides">
    <vt:r8>0</vt:r8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r8>0</vt:r8>
  </property>
  <property fmtid="{D5CDD505-2E9C-101B-9397-08002B2CF9AE}" pid="7" name="Notes">
    <vt:r8>3</vt:r8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13" name="bjDocumentLabelXML-0">
    <vt:lpwstr>ames.com/2008/01/sie/internal/label"&gt;&lt;element uid="id_classification_generalbusiness" value="" /&gt;&lt;element uid="28101b78-9dca-49f0-9bb7-5ad98141e387" value="" /&gt;&lt;/sisl&gt;</vt:lpwstr>
  </property>
  <property fmtid="{D5CDD505-2E9C-101B-9397-08002B2CF9AE}" pid="14" name="bjDocumentSecurityLabel">
    <vt:lpwstr>HAVELSAN ÖZEL</vt:lpwstr>
  </property>
  <property fmtid="{D5CDD505-2E9C-101B-9397-08002B2CF9AE}" pid="15" name="bjSaver">
    <vt:lpwstr>ZDNtN9c/qWNnkIzd9OE8XO8QdTsyh/T5</vt:lpwstr>
  </property>
  <property fmtid="{D5CDD505-2E9C-101B-9397-08002B2CF9AE}" pid="16" name="docIndexRef">
    <vt:lpwstr>e43bdb9d-8e7e-418f-b371-8201d7e3a178</vt:lpwstr>
  </property>
</Properties>
</file>