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226" y="629370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Elevator pitch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225" y="4663012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KAAN SECEN SD1A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"/>
            <a:ext cx="5289754" cy="685799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D463-492E-43D1-A569-A8EC9C13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nl-NL" dirty="0"/>
              <a:t>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69AC-453E-4A32-A08F-E5CE6684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2400" b="1" dirty="0"/>
              <a:t> Nieuwkomer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b="1" dirty="0"/>
              <a:t> Waarom?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b="1" dirty="0"/>
              <a:t> Waarom is het een goed idee?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b="1" dirty="0"/>
              <a:t> Hoe ga ik het verhaal uitleggen?</a:t>
            </a:r>
          </a:p>
        </p:txBody>
      </p:sp>
    </p:spTree>
    <p:extLst>
      <p:ext uri="{BB962C8B-B14F-4D97-AF65-F5344CB8AC3E}">
        <p14:creationId xmlns:p14="http://schemas.microsoft.com/office/powerpoint/2010/main" val="13408663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{2704D369-7FD4-4396-929B-70E897E632D1}tf56160789_win32</Template>
  <TotalTime>227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1_RetrospectVTI</vt:lpstr>
      <vt:lpstr>Elevator pitch</vt:lpstr>
      <vt:lpstr>Informatie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Kaan Seçen</dc:creator>
  <cp:lastModifiedBy>Kaan Seçen</cp:lastModifiedBy>
  <cp:revision>5</cp:revision>
  <dcterms:created xsi:type="dcterms:W3CDTF">2020-09-28T10:35:01Z</dcterms:created>
  <dcterms:modified xsi:type="dcterms:W3CDTF">2020-09-28T15:14:44Z</dcterms:modified>
</cp:coreProperties>
</file>