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97" r:id="rId6"/>
    <p:sldId id="277" r:id="rId7"/>
    <p:sldId id="276" r:id="rId8"/>
    <p:sldId id="298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Advent Pro Light" panose="020B0604020202020204" charset="0"/>
      <p:regular r:id="rId12"/>
      <p:bold r:id="rId13"/>
    </p:embeddedFont>
    <p:embeddedFont>
      <p:font typeface="Anton" panose="020B0604020202020204" charset="0"/>
      <p:regular r:id="rId14"/>
    </p:embeddedFont>
    <p:embeddedFont>
      <p:font typeface="Fira Sans Condensed Light" panose="020B0604020202020204" charset="0"/>
      <p:regular r:id="rId15"/>
      <p:bold r:id="rId16"/>
      <p:italic r:id="rId17"/>
      <p:boldItalic r:id="rId18"/>
    </p:embeddedFont>
    <p:embeddedFont>
      <p:font typeface="Georgia Pro Cond Black" panose="02040A06050405020203" pitchFamily="18" charset="0"/>
      <p:bold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94F"/>
    <a:srgbClr val="F8EBBE"/>
    <a:srgbClr val="012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9D9552-3F39-43BE-8DF0-96BB0C0CDFE6}">
  <a:tblStyle styleId="{5D9D9552-3F39-43BE-8DF0-96BB0C0CD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80521-C146-4251-8AD7-BF2EB6257F1F}" type="doc">
      <dgm:prSet loTypeId="urn:microsoft.com/office/officeart/2009/3/layout/OpposingIdeas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CC91F0DF-D2D6-4E7C-A8B6-6D9C56523C8A}">
      <dgm:prSet phldrT="[Texto]" custT="1"/>
      <dgm:spPr/>
      <dgm:t>
        <a:bodyPr/>
        <a:lstStyle/>
        <a:p>
          <a:pPr algn="ctr"/>
          <a:r>
            <a:rPr lang="es-EC" sz="2000" dirty="0">
              <a:latin typeface="Abadi" panose="020B0604020104020204" pitchFamily="34" charset="0"/>
            </a:rPr>
            <a:t>VENTAJAS</a:t>
          </a:r>
          <a:endParaRPr lang="es-EC" sz="1800" dirty="0">
            <a:latin typeface="Abadi" panose="020B0604020104020204" pitchFamily="34" charset="0"/>
          </a:endParaRPr>
        </a:p>
      </dgm:t>
    </dgm:pt>
    <dgm:pt modelId="{A19EA10A-E9DD-4E03-ABDB-EA14720F510A}" type="parTrans" cxnId="{B56F10FB-7C2D-4187-914A-FDE5DD7FD33B}">
      <dgm:prSet/>
      <dgm:spPr/>
      <dgm:t>
        <a:bodyPr/>
        <a:lstStyle/>
        <a:p>
          <a:endParaRPr lang="es-EC"/>
        </a:p>
      </dgm:t>
    </dgm:pt>
    <dgm:pt modelId="{E2B28576-D07C-44A6-9A52-F06673092A59}" type="sibTrans" cxnId="{B56F10FB-7C2D-4187-914A-FDE5DD7FD33B}">
      <dgm:prSet/>
      <dgm:spPr/>
      <dgm:t>
        <a:bodyPr/>
        <a:lstStyle/>
        <a:p>
          <a:endParaRPr lang="es-EC"/>
        </a:p>
      </dgm:t>
    </dgm:pt>
    <dgm:pt modelId="{A1E9D433-EE58-44C1-932C-5D4EB9395114}">
      <dgm:prSet phldrT="[Texto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s-EC" sz="1400" dirty="0"/>
            <a:t>1.- Es una herramienta muy fácil de utilizar y con soporte en la nube.</a:t>
          </a:r>
        </a:p>
        <a:p>
          <a:pPr algn="just">
            <a:buFont typeface="Wingdings" panose="05000000000000000000" pitchFamily="2" charset="2"/>
            <a:buChar char="§"/>
          </a:pPr>
          <a:r>
            <a:rPr lang="es-EC" sz="1400" dirty="0"/>
            <a:t>2.- Tiene un plan gratuito que es más que suficiente para que alguna pueda empezar ya que nos permiten crear un proyecto con un máximo de 4 páginas.</a:t>
          </a:r>
        </a:p>
        <a:p>
          <a:pPr algn="just">
            <a:buFont typeface="Wingdings" panose="05000000000000000000" pitchFamily="2" charset="2"/>
            <a:buChar char="§"/>
          </a:pPr>
          <a:r>
            <a:rPr lang="es-EC" sz="1400" dirty="0"/>
            <a:t>3.- También puede generar el código HTML para ayudar a sus desarrolladores.</a:t>
          </a:r>
        </a:p>
        <a:p>
          <a:pPr algn="just">
            <a:buFont typeface="Wingdings" panose="05000000000000000000" pitchFamily="2" charset="2"/>
            <a:buChar char="§"/>
          </a:pPr>
          <a:r>
            <a:rPr lang="es-EC" sz="1400" b="0" i="0" dirty="0"/>
            <a:t>5.- Ajustes preestablecidos para hacer con cualquier WireFrame.</a:t>
          </a:r>
          <a:endParaRPr lang="es-EC" sz="1400" dirty="0"/>
        </a:p>
        <a:p>
          <a:pPr algn="just">
            <a:buFont typeface="Wingdings" panose="05000000000000000000" pitchFamily="2" charset="2"/>
            <a:buChar char="§"/>
          </a:pPr>
          <a:endParaRPr lang="es-EC" sz="1400" dirty="0"/>
        </a:p>
        <a:p>
          <a:pPr algn="just">
            <a:buFont typeface="Wingdings" panose="05000000000000000000" pitchFamily="2" charset="2"/>
            <a:buChar char="§"/>
          </a:pPr>
          <a:endParaRPr lang="es-EC" sz="1400" dirty="0"/>
        </a:p>
      </dgm:t>
    </dgm:pt>
    <dgm:pt modelId="{60442287-469A-4DB5-BC29-7FBAB0A315BB}" type="parTrans" cxnId="{6421235E-F344-40C8-9C1D-0450A9D42238}">
      <dgm:prSet/>
      <dgm:spPr/>
      <dgm:t>
        <a:bodyPr/>
        <a:lstStyle/>
        <a:p>
          <a:endParaRPr lang="es-EC"/>
        </a:p>
      </dgm:t>
    </dgm:pt>
    <dgm:pt modelId="{0292D5A1-FFCD-4207-A725-D46723C33FB1}" type="sibTrans" cxnId="{6421235E-F344-40C8-9C1D-0450A9D42238}">
      <dgm:prSet/>
      <dgm:spPr/>
      <dgm:t>
        <a:bodyPr/>
        <a:lstStyle/>
        <a:p>
          <a:endParaRPr lang="es-EC"/>
        </a:p>
      </dgm:t>
    </dgm:pt>
    <dgm:pt modelId="{0332ACD9-6453-47E3-A4F0-28473548F478}">
      <dgm:prSet phldrT="[Texto]" custT="1"/>
      <dgm:spPr/>
      <dgm:t>
        <a:bodyPr/>
        <a:lstStyle/>
        <a:p>
          <a:pPr algn="ctr"/>
          <a:r>
            <a:rPr lang="es-EC" sz="2000" dirty="0">
              <a:latin typeface="Abadi" panose="020B0604020104020204" pitchFamily="34" charset="0"/>
            </a:rPr>
            <a:t>DESVENTAJAS</a:t>
          </a:r>
          <a:endParaRPr lang="es-EC" sz="1800" dirty="0">
            <a:latin typeface="Abadi" panose="020B0604020104020204" pitchFamily="34" charset="0"/>
          </a:endParaRPr>
        </a:p>
      </dgm:t>
    </dgm:pt>
    <dgm:pt modelId="{D9B87C0E-0B72-4F6B-B26D-E1E34000105F}" type="parTrans" cxnId="{99E50B52-FF22-4338-9F1D-14A785F8EB6C}">
      <dgm:prSet/>
      <dgm:spPr/>
      <dgm:t>
        <a:bodyPr/>
        <a:lstStyle/>
        <a:p>
          <a:endParaRPr lang="es-EC"/>
        </a:p>
      </dgm:t>
    </dgm:pt>
    <dgm:pt modelId="{FC672148-EAC8-404F-A501-F65E9BC935D7}" type="sibTrans" cxnId="{99E50B52-FF22-4338-9F1D-14A785F8EB6C}">
      <dgm:prSet/>
      <dgm:spPr/>
      <dgm:t>
        <a:bodyPr/>
        <a:lstStyle/>
        <a:p>
          <a:endParaRPr lang="es-EC"/>
        </a:p>
      </dgm:t>
    </dgm:pt>
    <dgm:pt modelId="{43242F51-DCA2-416C-898E-7530BE1FA534}">
      <dgm:prSet phldrT="[Texto]" custT="1"/>
      <dgm:spPr/>
      <dgm:t>
        <a:bodyPr/>
        <a:lstStyle/>
        <a:p>
          <a:pPr algn="just"/>
          <a:r>
            <a:rPr lang="es-EC" sz="1400" dirty="0"/>
            <a:t>1.- Alcance de uso limitado, se requiere una versión de paga que ofrece más herramientas y la posibilidad de guardar una ilimitada cantidad de proyectos.</a:t>
          </a:r>
        </a:p>
      </dgm:t>
    </dgm:pt>
    <dgm:pt modelId="{81DE8F32-9CCD-44F8-BB48-FD1BBA250765}" type="parTrans" cxnId="{0FA8BA75-E4F2-4236-9EA8-8B9A72079A16}">
      <dgm:prSet/>
      <dgm:spPr/>
      <dgm:t>
        <a:bodyPr/>
        <a:lstStyle/>
        <a:p>
          <a:endParaRPr lang="es-EC"/>
        </a:p>
      </dgm:t>
    </dgm:pt>
    <dgm:pt modelId="{8A2A0B61-33EE-483B-A979-4CC79697FACF}" type="sibTrans" cxnId="{0FA8BA75-E4F2-4236-9EA8-8B9A72079A16}">
      <dgm:prSet/>
      <dgm:spPr/>
      <dgm:t>
        <a:bodyPr/>
        <a:lstStyle/>
        <a:p>
          <a:endParaRPr lang="es-EC"/>
        </a:p>
      </dgm:t>
    </dgm:pt>
    <dgm:pt modelId="{ED8E5647-F0FF-4E14-86DA-1339945BF9A7}">
      <dgm:prSet/>
      <dgm:spPr/>
    </dgm:pt>
    <dgm:pt modelId="{CAC63E30-C1EE-4446-8F6A-A8623C271048}" type="parTrans" cxnId="{EF948ED7-6DCA-4E2E-BBBD-6E30673DC817}">
      <dgm:prSet/>
      <dgm:spPr/>
      <dgm:t>
        <a:bodyPr/>
        <a:lstStyle/>
        <a:p>
          <a:endParaRPr lang="es-EC"/>
        </a:p>
      </dgm:t>
    </dgm:pt>
    <dgm:pt modelId="{1A9F2D29-D603-4F74-AF2A-3DB18D2C3358}" type="sibTrans" cxnId="{EF948ED7-6DCA-4E2E-BBBD-6E30673DC817}">
      <dgm:prSet/>
      <dgm:spPr/>
      <dgm:t>
        <a:bodyPr/>
        <a:lstStyle/>
        <a:p>
          <a:endParaRPr lang="es-EC"/>
        </a:p>
      </dgm:t>
    </dgm:pt>
    <dgm:pt modelId="{8E8F55AC-C569-4BE4-9187-EFFB0F44B254}">
      <dgm:prSet/>
      <dgm:spPr/>
      <dgm:t>
        <a:bodyPr/>
        <a:lstStyle/>
        <a:p>
          <a:endParaRPr lang="es-EC"/>
        </a:p>
      </dgm:t>
    </dgm:pt>
    <dgm:pt modelId="{61460727-8E47-4420-8781-9B73CA62D43B}" type="parTrans" cxnId="{A0719FB4-7592-4711-852A-D82EDFF9EF28}">
      <dgm:prSet/>
      <dgm:spPr/>
      <dgm:t>
        <a:bodyPr/>
        <a:lstStyle/>
        <a:p>
          <a:endParaRPr lang="es-EC"/>
        </a:p>
      </dgm:t>
    </dgm:pt>
    <dgm:pt modelId="{4F33C9B9-9FEC-41A1-988A-78D51AF64422}" type="sibTrans" cxnId="{A0719FB4-7592-4711-852A-D82EDFF9EF28}">
      <dgm:prSet/>
      <dgm:spPr/>
      <dgm:t>
        <a:bodyPr/>
        <a:lstStyle/>
        <a:p>
          <a:endParaRPr lang="es-EC"/>
        </a:p>
      </dgm:t>
    </dgm:pt>
    <dgm:pt modelId="{A29A0BEA-93BF-4F8F-AA39-D8C99094F307}">
      <dgm:prSet custT="1"/>
      <dgm:spPr/>
      <dgm:t>
        <a:bodyPr/>
        <a:lstStyle/>
        <a:p>
          <a:pPr algn="just"/>
          <a:r>
            <a:rPr lang="es-EC" sz="1400" dirty="0"/>
            <a:t>2.- Los sistemas operativos en los que se ejecuta son Microsoft Windows y macOS.</a:t>
          </a:r>
        </a:p>
      </dgm:t>
    </dgm:pt>
    <dgm:pt modelId="{38F5893A-86B1-4132-B81F-05C6E017213E}" type="parTrans" cxnId="{A36704B1-E1A2-48C2-8A93-33A365E7DD1F}">
      <dgm:prSet/>
      <dgm:spPr/>
      <dgm:t>
        <a:bodyPr/>
        <a:lstStyle/>
        <a:p>
          <a:endParaRPr lang="es-EC"/>
        </a:p>
      </dgm:t>
    </dgm:pt>
    <dgm:pt modelId="{D8567014-9D0E-4497-A248-691D6D894C67}" type="sibTrans" cxnId="{A36704B1-E1A2-48C2-8A93-33A365E7DD1F}">
      <dgm:prSet/>
      <dgm:spPr/>
      <dgm:t>
        <a:bodyPr/>
        <a:lstStyle/>
        <a:p>
          <a:endParaRPr lang="es-EC"/>
        </a:p>
      </dgm:t>
    </dgm:pt>
    <dgm:pt modelId="{CDFEB709-1FF6-4159-8C93-57E54BDFBB93}" type="pres">
      <dgm:prSet presAssocID="{CA480521-C146-4251-8AD7-BF2EB6257F1F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927234EE-08C6-4B70-B0BF-FB13F9B1BD11}" type="pres">
      <dgm:prSet presAssocID="{CA480521-C146-4251-8AD7-BF2EB6257F1F}" presName="Background" presStyleLbl="node1" presStyleIdx="0" presStyleCnt="1"/>
      <dgm:spPr/>
    </dgm:pt>
    <dgm:pt modelId="{AF6DE256-D6D5-4E36-9D4D-558FDA10D5CB}" type="pres">
      <dgm:prSet presAssocID="{CA480521-C146-4251-8AD7-BF2EB6257F1F}" presName="Divider" presStyleLbl="callout" presStyleIdx="0" presStyleCnt="1"/>
      <dgm:spPr>
        <a:ln w="19050">
          <a:solidFill>
            <a:srgbClr val="08494F"/>
          </a:solidFill>
        </a:ln>
      </dgm:spPr>
    </dgm:pt>
    <dgm:pt modelId="{B855B5AB-323A-446C-AF11-53C9751714CE}" type="pres">
      <dgm:prSet presAssocID="{CA480521-C146-4251-8AD7-BF2EB6257F1F}" presName="ChildText1" presStyleLbl="revTx" presStyleIdx="0" presStyleCnt="0" custScaleX="110230" custScaleY="126492" custLinFactNeighborX="0" custLinFactNeighborY="8714">
        <dgm:presLayoutVars>
          <dgm:chMax val="0"/>
          <dgm:chPref val="0"/>
          <dgm:bulletEnabled val="1"/>
        </dgm:presLayoutVars>
      </dgm:prSet>
      <dgm:spPr/>
    </dgm:pt>
    <dgm:pt modelId="{1B3FC58F-D60D-4294-ADC9-1C64639E3EDD}" type="pres">
      <dgm:prSet presAssocID="{CA480521-C146-4251-8AD7-BF2EB6257F1F}" presName="ChildText2" presStyleLbl="revTx" presStyleIdx="0" presStyleCnt="0" custScaleX="109264" custScaleY="112019" custLinFactNeighborX="421" custLinFactNeighborY="42">
        <dgm:presLayoutVars>
          <dgm:chMax val="0"/>
          <dgm:chPref val="0"/>
          <dgm:bulletEnabled val="1"/>
        </dgm:presLayoutVars>
      </dgm:prSet>
      <dgm:spPr/>
    </dgm:pt>
    <dgm:pt modelId="{4B60716B-F0C7-442C-8D3C-FF77FA6BD216}" type="pres">
      <dgm:prSet presAssocID="{CA480521-C146-4251-8AD7-BF2EB6257F1F}" presName="ParentText1" presStyleLbl="revTx" presStyleIdx="0" presStyleCnt="0">
        <dgm:presLayoutVars>
          <dgm:chMax val="1"/>
          <dgm:chPref val="1"/>
        </dgm:presLayoutVars>
      </dgm:prSet>
      <dgm:spPr/>
    </dgm:pt>
    <dgm:pt modelId="{587C479D-BB65-4234-A7EE-F18EE9F18FD4}" type="pres">
      <dgm:prSet presAssocID="{CA480521-C146-4251-8AD7-BF2EB6257F1F}" presName="ParentShape1" presStyleLbl="alignImgPlace1" presStyleIdx="0" presStyleCnt="2">
        <dgm:presLayoutVars/>
      </dgm:prSet>
      <dgm:spPr/>
    </dgm:pt>
    <dgm:pt modelId="{AC6DC712-6277-4814-8C49-92124FB9EBE4}" type="pres">
      <dgm:prSet presAssocID="{CA480521-C146-4251-8AD7-BF2EB6257F1F}" presName="ParentText2" presStyleLbl="revTx" presStyleIdx="0" presStyleCnt="0">
        <dgm:presLayoutVars>
          <dgm:chMax val="1"/>
          <dgm:chPref val="1"/>
        </dgm:presLayoutVars>
      </dgm:prSet>
      <dgm:spPr/>
    </dgm:pt>
    <dgm:pt modelId="{5266C0E7-752D-42A0-9C40-528924453EE9}" type="pres">
      <dgm:prSet presAssocID="{CA480521-C146-4251-8AD7-BF2EB6257F1F}" presName="ParentShape2" presStyleLbl="alignImgPlace1" presStyleIdx="1" presStyleCnt="2">
        <dgm:presLayoutVars/>
      </dgm:prSet>
      <dgm:spPr/>
    </dgm:pt>
  </dgm:ptLst>
  <dgm:cxnLst>
    <dgm:cxn modelId="{A109E70B-5BD5-4376-8335-01351DC7FDC1}" type="presOf" srcId="{A29A0BEA-93BF-4F8F-AA39-D8C99094F307}" destId="{1B3FC58F-D60D-4294-ADC9-1C64639E3EDD}" srcOrd="0" destOrd="1" presId="urn:microsoft.com/office/officeart/2009/3/layout/OpposingIdeas"/>
    <dgm:cxn modelId="{EED4E41F-A59D-4576-81EB-DBD9AC863F82}" type="presOf" srcId="{CC91F0DF-D2D6-4E7C-A8B6-6D9C56523C8A}" destId="{587C479D-BB65-4234-A7EE-F18EE9F18FD4}" srcOrd="1" destOrd="0" presId="urn:microsoft.com/office/officeart/2009/3/layout/OpposingIdeas"/>
    <dgm:cxn modelId="{E4074821-6079-42E9-B0DC-15ABA977DAE5}" type="presOf" srcId="{CA480521-C146-4251-8AD7-BF2EB6257F1F}" destId="{CDFEB709-1FF6-4159-8C93-57E54BDFBB93}" srcOrd="0" destOrd="0" presId="urn:microsoft.com/office/officeart/2009/3/layout/OpposingIdeas"/>
    <dgm:cxn modelId="{300A732C-584A-4E6D-B106-5047BB4FF535}" type="presOf" srcId="{A1E9D433-EE58-44C1-932C-5D4EB9395114}" destId="{B855B5AB-323A-446C-AF11-53C9751714CE}" srcOrd="0" destOrd="0" presId="urn:microsoft.com/office/officeart/2009/3/layout/OpposingIdeas"/>
    <dgm:cxn modelId="{6421235E-F344-40C8-9C1D-0450A9D42238}" srcId="{CC91F0DF-D2D6-4E7C-A8B6-6D9C56523C8A}" destId="{A1E9D433-EE58-44C1-932C-5D4EB9395114}" srcOrd="0" destOrd="0" parTransId="{60442287-469A-4DB5-BC29-7FBAB0A315BB}" sibTransId="{0292D5A1-FFCD-4207-A725-D46723C33FB1}"/>
    <dgm:cxn modelId="{EBA8E642-913F-4C21-98D4-6A791DF911D0}" type="presOf" srcId="{0332ACD9-6453-47E3-A4F0-28473548F478}" destId="{5266C0E7-752D-42A0-9C40-528924453EE9}" srcOrd="1" destOrd="0" presId="urn:microsoft.com/office/officeart/2009/3/layout/OpposingIdeas"/>
    <dgm:cxn modelId="{99E50B52-FF22-4338-9F1D-14A785F8EB6C}" srcId="{CA480521-C146-4251-8AD7-BF2EB6257F1F}" destId="{0332ACD9-6453-47E3-A4F0-28473548F478}" srcOrd="1" destOrd="0" parTransId="{D9B87C0E-0B72-4F6B-B26D-E1E34000105F}" sibTransId="{FC672148-EAC8-404F-A501-F65E9BC935D7}"/>
    <dgm:cxn modelId="{0FA8BA75-E4F2-4236-9EA8-8B9A72079A16}" srcId="{0332ACD9-6453-47E3-A4F0-28473548F478}" destId="{43242F51-DCA2-416C-898E-7530BE1FA534}" srcOrd="0" destOrd="0" parTransId="{81DE8F32-9CCD-44F8-BB48-FD1BBA250765}" sibTransId="{8A2A0B61-33EE-483B-A979-4CC79697FACF}"/>
    <dgm:cxn modelId="{A7207A84-E65D-46EE-B27E-F30746A8B317}" type="presOf" srcId="{CC91F0DF-D2D6-4E7C-A8B6-6D9C56523C8A}" destId="{4B60716B-F0C7-442C-8D3C-FF77FA6BD216}" srcOrd="0" destOrd="0" presId="urn:microsoft.com/office/officeart/2009/3/layout/OpposingIdeas"/>
    <dgm:cxn modelId="{F415269B-7BA7-4A46-9DAB-9ADB06AECBC7}" type="presOf" srcId="{0332ACD9-6453-47E3-A4F0-28473548F478}" destId="{AC6DC712-6277-4814-8C49-92124FB9EBE4}" srcOrd="0" destOrd="0" presId="urn:microsoft.com/office/officeart/2009/3/layout/OpposingIdeas"/>
    <dgm:cxn modelId="{DA2FCB9C-E64B-4CD5-9988-B5D5CC788BED}" type="presOf" srcId="{43242F51-DCA2-416C-898E-7530BE1FA534}" destId="{1B3FC58F-D60D-4294-ADC9-1C64639E3EDD}" srcOrd="0" destOrd="0" presId="urn:microsoft.com/office/officeart/2009/3/layout/OpposingIdeas"/>
    <dgm:cxn modelId="{A36704B1-E1A2-48C2-8A93-33A365E7DD1F}" srcId="{0332ACD9-6453-47E3-A4F0-28473548F478}" destId="{A29A0BEA-93BF-4F8F-AA39-D8C99094F307}" srcOrd="1" destOrd="0" parTransId="{38F5893A-86B1-4132-B81F-05C6E017213E}" sibTransId="{D8567014-9D0E-4497-A248-691D6D894C67}"/>
    <dgm:cxn modelId="{A0719FB4-7592-4711-852A-D82EDFF9EF28}" srcId="{CA480521-C146-4251-8AD7-BF2EB6257F1F}" destId="{8E8F55AC-C569-4BE4-9187-EFFB0F44B254}" srcOrd="3" destOrd="0" parTransId="{61460727-8E47-4420-8781-9B73CA62D43B}" sibTransId="{4F33C9B9-9FEC-41A1-988A-78D51AF64422}"/>
    <dgm:cxn modelId="{EF948ED7-6DCA-4E2E-BBBD-6E30673DC817}" srcId="{CA480521-C146-4251-8AD7-BF2EB6257F1F}" destId="{ED8E5647-F0FF-4E14-86DA-1339945BF9A7}" srcOrd="2" destOrd="0" parTransId="{CAC63E30-C1EE-4446-8F6A-A8623C271048}" sibTransId="{1A9F2D29-D603-4F74-AF2A-3DB18D2C3358}"/>
    <dgm:cxn modelId="{B56F10FB-7C2D-4187-914A-FDE5DD7FD33B}" srcId="{CA480521-C146-4251-8AD7-BF2EB6257F1F}" destId="{CC91F0DF-D2D6-4E7C-A8B6-6D9C56523C8A}" srcOrd="0" destOrd="0" parTransId="{A19EA10A-E9DD-4E03-ABDB-EA14720F510A}" sibTransId="{E2B28576-D07C-44A6-9A52-F06673092A59}"/>
    <dgm:cxn modelId="{80CCFF61-FF8C-4995-8F44-E63668380D9A}" type="presParOf" srcId="{CDFEB709-1FF6-4159-8C93-57E54BDFBB93}" destId="{927234EE-08C6-4B70-B0BF-FB13F9B1BD11}" srcOrd="0" destOrd="0" presId="urn:microsoft.com/office/officeart/2009/3/layout/OpposingIdeas"/>
    <dgm:cxn modelId="{429AC75F-2829-4FE6-B5C7-9CF8BC6E31AE}" type="presParOf" srcId="{CDFEB709-1FF6-4159-8C93-57E54BDFBB93}" destId="{AF6DE256-D6D5-4E36-9D4D-558FDA10D5CB}" srcOrd="1" destOrd="0" presId="urn:microsoft.com/office/officeart/2009/3/layout/OpposingIdeas"/>
    <dgm:cxn modelId="{4E1A54E1-2990-4A5A-AC0C-F82C8F90B083}" type="presParOf" srcId="{CDFEB709-1FF6-4159-8C93-57E54BDFBB93}" destId="{B855B5AB-323A-446C-AF11-53C9751714CE}" srcOrd="2" destOrd="0" presId="urn:microsoft.com/office/officeart/2009/3/layout/OpposingIdeas"/>
    <dgm:cxn modelId="{90DECFCC-8FEB-4C82-8FFE-AD1AAD4965A6}" type="presParOf" srcId="{CDFEB709-1FF6-4159-8C93-57E54BDFBB93}" destId="{1B3FC58F-D60D-4294-ADC9-1C64639E3EDD}" srcOrd="3" destOrd="0" presId="urn:microsoft.com/office/officeart/2009/3/layout/OpposingIdeas"/>
    <dgm:cxn modelId="{D6FE8F7F-745F-48E6-8762-EFE0653ECB8A}" type="presParOf" srcId="{CDFEB709-1FF6-4159-8C93-57E54BDFBB93}" destId="{4B60716B-F0C7-442C-8D3C-FF77FA6BD216}" srcOrd="4" destOrd="0" presId="urn:microsoft.com/office/officeart/2009/3/layout/OpposingIdeas"/>
    <dgm:cxn modelId="{FC6E58E3-A014-41D1-8625-F6081F5DD055}" type="presParOf" srcId="{CDFEB709-1FF6-4159-8C93-57E54BDFBB93}" destId="{587C479D-BB65-4234-A7EE-F18EE9F18FD4}" srcOrd="5" destOrd="0" presId="urn:microsoft.com/office/officeart/2009/3/layout/OpposingIdeas"/>
    <dgm:cxn modelId="{1460C632-916D-457D-AFB6-C6F068FF878F}" type="presParOf" srcId="{CDFEB709-1FF6-4159-8C93-57E54BDFBB93}" destId="{AC6DC712-6277-4814-8C49-92124FB9EBE4}" srcOrd="6" destOrd="0" presId="urn:microsoft.com/office/officeart/2009/3/layout/OpposingIdeas"/>
    <dgm:cxn modelId="{51FE7A49-FAF3-4566-92BA-D04AE1FDD509}" type="presParOf" srcId="{CDFEB709-1FF6-4159-8C93-57E54BDFBB93}" destId="{5266C0E7-752D-42A0-9C40-528924453EE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34EE-08C6-4B70-B0BF-FB13F9B1BD11}">
      <dsp:nvSpPr>
        <dsp:cNvPr id="0" name=""/>
        <dsp:cNvSpPr/>
      </dsp:nvSpPr>
      <dsp:spPr>
        <a:xfrm>
          <a:off x="1002316" y="807516"/>
          <a:ext cx="5829791" cy="3135062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DE256-D6D5-4E36-9D4D-558FDA10D5CB}">
      <dsp:nvSpPr>
        <dsp:cNvPr id="0" name=""/>
        <dsp:cNvSpPr/>
      </dsp:nvSpPr>
      <dsp:spPr>
        <a:xfrm>
          <a:off x="3917211" y="1140022"/>
          <a:ext cx="777" cy="2470049"/>
        </a:xfrm>
        <a:prstGeom prst="line">
          <a:avLst/>
        </a:prstGeom>
        <a:noFill/>
        <a:ln w="19050" cap="flat" cmpd="sng" algn="ctr">
          <a:solidFill>
            <a:srgbClr val="08494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855B5AB-323A-446C-AF11-53C9751714CE}">
      <dsp:nvSpPr>
        <dsp:cNvPr id="0" name=""/>
        <dsp:cNvSpPr/>
      </dsp:nvSpPr>
      <dsp:spPr>
        <a:xfrm>
          <a:off x="1067425" y="924467"/>
          <a:ext cx="2784677" cy="33647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400" kern="1200" dirty="0"/>
            <a:t>1.- Es una herramienta muy fácil de utilizar y con soporte en la nube.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400" kern="1200" dirty="0"/>
            <a:t>2.- Tiene un plan gratuito que es más que suficiente para que alguna pueda empezar ya que nos permiten crear un proyecto con un máximo de 4 páginas.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400" kern="1200" dirty="0"/>
            <a:t>3.- También puede generar el código HTML para ayudar a sus desarrolladores.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400" b="0" i="0" kern="1200" dirty="0"/>
            <a:t>5.- Ajustes preestablecidos para hacer con cualquier WireFrame.</a:t>
          </a:r>
          <a:endParaRPr lang="es-EC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s-EC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s-EC" sz="1400" kern="1200" dirty="0"/>
        </a:p>
      </dsp:txBody>
      <dsp:txXfrm>
        <a:off x="1067425" y="924467"/>
        <a:ext cx="2784677" cy="3364754"/>
      </dsp:txXfrm>
    </dsp:sp>
    <dsp:sp modelId="{1B3FC58F-D60D-4294-ADC9-1C64639E3EDD}">
      <dsp:nvSpPr>
        <dsp:cNvPr id="0" name=""/>
        <dsp:cNvSpPr/>
      </dsp:nvSpPr>
      <dsp:spPr>
        <a:xfrm>
          <a:off x="4005158" y="886282"/>
          <a:ext cx="2760274" cy="29797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1.- Alcance de uso limitado, se requiere una versión de paga que ofrece más herramientas y la posibilidad de guardar una ilimitada cantidad de proyectos.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2.- Los sistemas operativos en los que se ejecuta son Microsoft Windows y macOS.</a:t>
          </a:r>
        </a:p>
      </dsp:txBody>
      <dsp:txXfrm>
        <a:off x="4005158" y="886282"/>
        <a:ext cx="2760274" cy="2979764"/>
      </dsp:txXfrm>
    </dsp:sp>
    <dsp:sp modelId="{587C479D-BB65-4234-A7EE-F18EE9F18FD4}">
      <dsp:nvSpPr>
        <dsp:cNvPr id="0" name=""/>
        <dsp:cNvSpPr/>
      </dsp:nvSpPr>
      <dsp:spPr>
        <a:xfrm rot="16200000">
          <a:off x="-1193533" y="1224218"/>
          <a:ext cx="3420068" cy="971631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 dirty="0">
              <a:latin typeface="Abadi" panose="020B0604020104020204" pitchFamily="34" charset="0"/>
            </a:rPr>
            <a:t>VENTAJAS</a:t>
          </a:r>
          <a:endParaRPr lang="es-EC" sz="1800" kern="1200" dirty="0">
            <a:latin typeface="Abadi" panose="020B0604020104020204" pitchFamily="34" charset="0"/>
          </a:endParaRPr>
        </a:p>
      </dsp:txBody>
      <dsp:txXfrm>
        <a:off x="-1046686" y="1614799"/>
        <a:ext cx="3126374" cy="484163"/>
      </dsp:txXfrm>
    </dsp:sp>
    <dsp:sp modelId="{5266C0E7-752D-42A0-9C40-528924453EE9}">
      <dsp:nvSpPr>
        <dsp:cNvPr id="0" name=""/>
        <dsp:cNvSpPr/>
      </dsp:nvSpPr>
      <dsp:spPr>
        <a:xfrm rot="5400000">
          <a:off x="5607889" y="2554244"/>
          <a:ext cx="3420068" cy="971631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 dirty="0">
              <a:latin typeface="Abadi" panose="020B0604020104020204" pitchFamily="34" charset="0"/>
            </a:rPr>
            <a:t>DESVENTAJAS</a:t>
          </a:r>
          <a:endParaRPr lang="es-EC" sz="1800" kern="1200" dirty="0">
            <a:latin typeface="Abadi" panose="020B0604020104020204" pitchFamily="34" charset="0"/>
          </a:endParaRPr>
        </a:p>
      </dsp:txBody>
      <dsp:txXfrm>
        <a:off x="5754736" y="2651131"/>
        <a:ext cx="3126374" cy="48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1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9" r:id="rId6"/>
    <p:sldLayoutId id="2147483660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hyperlink" Target="https://es.wikipedia.org/wiki/MacOS" TargetMode="External"/><Relationship Id="rId4" Type="http://schemas.openxmlformats.org/officeDocument/2006/relationships/hyperlink" Target="https://es.wikipedia.org/wiki/Microsoft_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www.mock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B3F68025-1BFC-4AC5-9263-FB20436884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68" b="95635" l="1802" r="27703">
                        <a14:foregroundMark x1="11937" y1="18254" x2="11937" y2="18254"/>
                        <a14:foregroundMark x1="9009" y1="13492" x2="9009" y2="13492"/>
                        <a14:foregroundMark x1="9572" y1="18254" x2="9572" y2="18254"/>
                        <a14:foregroundMark x1="22072" y1="28968" x2="22072" y2="28968"/>
                        <a14:foregroundMark x1="20045" y1="57937" x2="20045" y2="57937"/>
                        <a14:foregroundMark x1="13063" y1="72619" x2="19032" y2="30159"/>
                        <a14:foregroundMark x1="19032" y1="30159" x2="11599" y2="24206"/>
                        <a14:foregroundMark x1="13288" y1="74603" x2="23761" y2="40079"/>
                        <a14:foregroundMark x1="23761" y1="40079" x2="13063" y2="17063"/>
                        <a14:foregroundMark x1="13063" y1="17063" x2="4617" y2="39683"/>
                        <a14:foregroundMark x1="4617" y1="39683" x2="4392" y2="44444"/>
                        <a14:foregroundMark x1="26914" y1="55952" x2="25676" y2="66667"/>
                        <a14:foregroundMark x1="26126" y1="62698" x2="25000" y2="30556"/>
                        <a14:foregroundMark x1="25000" y1="30556" x2="19595" y2="22619"/>
                        <a14:foregroundMark x1="27252" y1="44444" x2="27027" y2="50397"/>
                        <a14:foregroundMark x1="27703" y1="50397" x2="27365" y2="54762"/>
                        <a14:foregroundMark x1="9685" y1="20635" x2="2815" y2="42857"/>
                        <a14:foregroundMark x1="2815" y1="42857" x2="4842" y2="67460"/>
                        <a14:foregroundMark x1="18468" y1="91667" x2="11149" y2="90079"/>
                        <a14:foregroundMark x1="14865" y1="95635" x2="13626" y2="94444"/>
                        <a14:foregroundMark x1="2027" y1="41667" x2="3041" y2="59524"/>
                        <a14:foregroundMark x1="8333" y1="10317" x2="17793" y2="9127"/>
                        <a14:foregroundMark x1="17793" y1="9127" x2="17905" y2="11111"/>
                        <a14:foregroundMark x1="17230" y1="7540" x2="12500" y2="7937"/>
                        <a14:foregroundMark x1="14527" y1="3968" x2="14865" y2="4762"/>
                        <a14:backgroundMark x1="26914" y1="92857" x2="21622" y2="95238"/>
                        <a14:backgroundMark x1="25563" y1="91667" x2="22072" y2="95238"/>
                        <a14:backgroundMark x1="23986" y1="92857" x2="23986" y2="92063"/>
                        <a14:backgroundMark x1="23198" y1="92063" x2="21734" y2="94048"/>
                        <a14:backgroundMark x1="20946" y1="94444" x2="22748" y2="92063"/>
                        <a14:backgroundMark x1="21847" y1="93254" x2="21622" y2="93254"/>
                        <a14:backgroundMark x1="21847" y1="92460" x2="20721" y2="94841"/>
                        <a14:backgroundMark x1="21622" y1="92857" x2="21284" y2="94048"/>
                        <a14:backgroundMark x1="27590" y1="14683" x2="24550" y2="13095"/>
                        <a14:backgroundMark x1="25563" y1="15476" x2="24437" y2="13492"/>
                        <a14:backgroundMark x1="24212" y1="13889" x2="24212" y2="13492"/>
                        <a14:backgroundMark x1="24212" y1="14286" x2="23761" y2="12302"/>
                        <a14:backgroundMark x1="28378" y1="35714" x2="28491" y2="36905"/>
                        <a14:backgroundMark x1="28153" y1="35317" x2="28378" y2="36905"/>
                        <a14:backgroundMark x1="28266" y1="34921" x2="28378" y2="36508"/>
                        <a14:backgroundMark x1="28041" y1="35317" x2="28604" y2="38095"/>
                        <a14:backgroundMark x1="28266" y1="34127" x2="28604" y2="36905"/>
                        <a14:backgroundMark x1="28153" y1="35317" x2="28378" y2="36905"/>
                        <a14:backgroundMark x1="28153" y1="35714" x2="27928" y2="36905"/>
                        <a14:backgroundMark x1="20946" y1="93651" x2="21622" y2="93254"/>
                        <a14:backgroundMark x1="21059" y1="93254" x2="21622" y2="92857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r="70429"/>
          <a:stretch/>
        </p:blipFill>
        <p:spPr>
          <a:xfrm>
            <a:off x="6266142" y="571770"/>
            <a:ext cx="2236870" cy="2222278"/>
          </a:xfrm>
          <a:prstGeom prst="rect">
            <a:avLst/>
          </a:prstGeom>
        </p:spPr>
      </p:pic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640987" y="172505"/>
            <a:ext cx="7862025" cy="2399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2"/>
                </a:solidFill>
                <a:latin typeface="Rajdhani"/>
                <a:ea typeface="Rajdhani"/>
                <a:cs typeface="Rajdhani"/>
                <a:sym typeface="Rajdhani"/>
              </a:rPr>
              <a:t>UNIVERSIDAD POLITECNICA SALESIANA</a:t>
            </a:r>
            <a:endParaRPr sz="5400" dirty="0">
              <a:solidFill>
                <a:schemeClr val="tx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436325" y="2242922"/>
            <a:ext cx="6461850" cy="2062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Programación Orientada a Objetos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Nombre: Kaar Joseph Mashingashi Unkuch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2"/>
                </a:solidFill>
                <a:latin typeface="Georgia Pro Cond Black" panose="020B0604020202020204" pitchFamily="18" charset="0"/>
                <a:ea typeface="Fira Sans Condensed Light"/>
                <a:cs typeface="Fira Sans Condensed Light"/>
                <a:sym typeface="Fira Sans Condensed Light"/>
              </a:rPr>
              <a:t>MOCKFLOW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408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INTRODUCCIÓN</a:t>
            </a:r>
            <a:endParaRPr sz="36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100" y="10276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>
                <a:solidFill>
                  <a:schemeClr val="lt2"/>
                </a:solidFill>
              </a:rPr>
              <a:t>¿QUÉ ES </a:t>
            </a:r>
            <a:r>
              <a:rPr lang="es-EC" sz="1400" dirty="0" err="1">
                <a:solidFill>
                  <a:schemeClr val="lt2"/>
                </a:solidFill>
              </a:rPr>
              <a:t>MOCKFLOW</a:t>
            </a:r>
            <a:r>
              <a:rPr lang="es-EC" sz="1400" dirty="0">
                <a:solidFill>
                  <a:schemeClr val="lt2"/>
                </a:solidFill>
              </a:rPr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>
                <a:solidFill>
                  <a:schemeClr val="lt2"/>
                </a:solidFill>
              </a:rPr>
              <a:t> ES UNA HERRAMIENTA QUE SE UTILIZA EN EL ÁREA DEL DESARROLLO  WEB Y EL DESARROLLO DE  APLICACIONES MÓVILES  EN LA QUE PODEMOS CREAR WAREFRAMES POR MEDIO DE  REPRESENTACIONES VISUALES A ESCALA  SEGÚN LA FUNCIONALIDAD DE UNA PANTALLA WEB O PANTALLA DE UNA APLICACIÓN MÓVIL.</a:t>
            </a:r>
            <a:endParaRPr sz="1400" dirty="0">
              <a:solidFill>
                <a:schemeClr val="lt2"/>
              </a:solidFill>
            </a:endParaRPr>
          </a:p>
        </p:txBody>
      </p:sp>
      <p:pic>
        <p:nvPicPr>
          <p:cNvPr id="1026" name="Picture 2" descr="Wireframes: Que son y como crearlos | Web desde cero">
            <a:extLst>
              <a:ext uri="{FF2B5EF4-FFF2-40B4-BE49-F238E27FC236}">
                <a16:creationId xmlns:a16="http://schemas.microsoft.com/office/drawing/2014/main" id="{9E8C4635-D82E-46D7-9D66-AD6A04C5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3" y="2904548"/>
            <a:ext cx="2889177" cy="1830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 descr="Responsive Web Design - Full Responsive Guide【2021】 - sitecentre">
            <a:extLst>
              <a:ext uri="{FF2B5EF4-FFF2-40B4-BE49-F238E27FC236}">
                <a16:creationId xmlns:a16="http://schemas.microsoft.com/office/drawing/2014/main" id="{C4E0AFD4-41FC-4B26-BB3C-B8B2DF08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4939"/>
            <a:ext cx="3253563" cy="183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960340" y="-18074"/>
            <a:ext cx="5133689" cy="1860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Aceca de MockFlow</a:t>
            </a:r>
            <a:endParaRPr sz="44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750346" y="1599094"/>
            <a:ext cx="7553678" cy="354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C" dirty="0" err="1"/>
              <a:t>MockFlow</a:t>
            </a:r>
            <a:r>
              <a:rPr lang="es-EC" dirty="0"/>
              <a:t> es una herramienta que se puede usar en el sistema operativo </a:t>
            </a:r>
            <a:r>
              <a:rPr lang="es-EC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icrosoft Windows"/>
              </a:rPr>
              <a:t>Microsoft Windows</a:t>
            </a:r>
            <a:r>
              <a:rPr lang="es-EC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C" dirty="0">
                <a:solidFill>
                  <a:schemeClr val="tx2"/>
                </a:solidFill>
                <a:latin typeface="Arial" panose="020B0604020202020204" pitchFamily="34" charset="0"/>
              </a:rPr>
              <a:t>y </a:t>
            </a:r>
            <a:r>
              <a:rPr lang="es-EC" b="0" i="0" u="sng" dirty="0">
                <a:solidFill>
                  <a:srgbClr val="F3F3F3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</a:t>
            </a:r>
            <a:r>
              <a:rPr lang="es-EC" b="0" i="0" u="sng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s-EC" b="0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s-EC" b="0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es-EC" b="0" i="0" u="sng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C" dirty="0">
                <a:solidFill>
                  <a:schemeClr val="tx2"/>
                </a:solidFill>
                <a:latin typeface="Arial" panose="020B0604020202020204" pitchFamily="34" charset="0"/>
              </a:rPr>
              <a:t>Se puede usar desde nuestro navegador.</a:t>
            </a:r>
            <a:br>
              <a:rPr lang="es-EC" dirty="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s-EC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C" dirty="0">
                <a:solidFill>
                  <a:schemeClr val="tx2"/>
                </a:solidFill>
              </a:rPr>
              <a:t>Posee una versión gratuita y una versión de paga.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C" dirty="0">
              <a:solidFill>
                <a:schemeClr val="tx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C" dirty="0">
                <a:solidFill>
                  <a:schemeClr val="tx2"/>
                </a:solidFill>
              </a:rPr>
              <a:t>En la versión gratuita podemos crear un proyecto.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C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>
                <a:solidFill>
                  <a:schemeClr val="tx2"/>
                </a:solidFill>
              </a:rPr>
              <a:t>Los pasos para crear nuestro wareframe son los siguientes: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C" dirty="0">
              <a:solidFill>
                <a:schemeClr val="tx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>
            <a:off x="1860081" y="59697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0" name="Picture 2" descr="Web Design CT | Mack Media Group | Connecticut&amp;#39;s Top Web Design">
            <a:extLst>
              <a:ext uri="{FF2B5EF4-FFF2-40B4-BE49-F238E27FC236}">
                <a16:creationId xmlns:a16="http://schemas.microsoft.com/office/drawing/2014/main" id="{78BFFB13-A87B-4E6D-A13B-07B1A028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55" y="2201581"/>
            <a:ext cx="3764517" cy="19763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79A2D3E-A1C0-4EA5-89BE-AC6B12E2C832}"/>
              </a:ext>
            </a:extLst>
          </p:cNvPr>
          <p:cNvSpPr/>
          <p:nvPr/>
        </p:nvSpPr>
        <p:spPr>
          <a:xfrm>
            <a:off x="4955954" y="2126512"/>
            <a:ext cx="3827721" cy="2126511"/>
          </a:xfrm>
          <a:prstGeom prst="roundRect">
            <a:avLst/>
          </a:prstGeom>
          <a:noFill/>
          <a:ln w="28575">
            <a:solidFill>
              <a:srgbClr val="08494F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27721"/>
                      <a:gd name="connsiteY0" fmla="*/ 354426 h 2126511"/>
                      <a:gd name="connsiteX1" fmla="*/ 354426 w 3827721"/>
                      <a:gd name="connsiteY1" fmla="*/ 0 h 2126511"/>
                      <a:gd name="connsiteX2" fmla="*/ 3473295 w 3827721"/>
                      <a:gd name="connsiteY2" fmla="*/ 0 h 2126511"/>
                      <a:gd name="connsiteX3" fmla="*/ 3827721 w 3827721"/>
                      <a:gd name="connsiteY3" fmla="*/ 354426 h 2126511"/>
                      <a:gd name="connsiteX4" fmla="*/ 3827721 w 3827721"/>
                      <a:gd name="connsiteY4" fmla="*/ 1772085 h 2126511"/>
                      <a:gd name="connsiteX5" fmla="*/ 3473295 w 3827721"/>
                      <a:gd name="connsiteY5" fmla="*/ 2126511 h 2126511"/>
                      <a:gd name="connsiteX6" fmla="*/ 354426 w 3827721"/>
                      <a:gd name="connsiteY6" fmla="*/ 2126511 h 2126511"/>
                      <a:gd name="connsiteX7" fmla="*/ 0 w 3827721"/>
                      <a:gd name="connsiteY7" fmla="*/ 1772085 h 2126511"/>
                      <a:gd name="connsiteX8" fmla="*/ 0 w 3827721"/>
                      <a:gd name="connsiteY8" fmla="*/ 354426 h 2126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27721" h="2126511" extrusionOk="0">
                        <a:moveTo>
                          <a:pt x="0" y="354426"/>
                        </a:moveTo>
                        <a:cubicBezTo>
                          <a:pt x="-8812" y="174142"/>
                          <a:pt x="131877" y="-11069"/>
                          <a:pt x="354426" y="0"/>
                        </a:cubicBezTo>
                        <a:cubicBezTo>
                          <a:pt x="960237" y="-60713"/>
                          <a:pt x="2778367" y="61072"/>
                          <a:pt x="3473295" y="0"/>
                        </a:cubicBezTo>
                        <a:cubicBezTo>
                          <a:pt x="3643232" y="8625"/>
                          <a:pt x="3813562" y="175425"/>
                          <a:pt x="3827721" y="354426"/>
                        </a:cubicBezTo>
                        <a:cubicBezTo>
                          <a:pt x="3803702" y="1053849"/>
                          <a:pt x="3907501" y="1241957"/>
                          <a:pt x="3827721" y="1772085"/>
                        </a:cubicBezTo>
                        <a:cubicBezTo>
                          <a:pt x="3842611" y="1953676"/>
                          <a:pt x="3671672" y="2126685"/>
                          <a:pt x="3473295" y="2126511"/>
                        </a:cubicBezTo>
                        <a:cubicBezTo>
                          <a:pt x="2839643" y="2052740"/>
                          <a:pt x="1722526" y="1970628"/>
                          <a:pt x="354426" y="2126511"/>
                        </a:cubicBezTo>
                        <a:cubicBezTo>
                          <a:pt x="182128" y="2129911"/>
                          <a:pt x="-25719" y="1956092"/>
                          <a:pt x="0" y="1772085"/>
                        </a:cubicBezTo>
                        <a:cubicBezTo>
                          <a:pt x="-89713" y="1358417"/>
                          <a:pt x="-57676" y="1017945"/>
                          <a:pt x="0" y="35442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917783" y="1171526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Iniciar sesión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216317" y="2719113"/>
            <a:ext cx="2414277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Elegir la plantilla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85174" y="250307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3620179" y="270457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28" name="Google Shape;128;p26"/>
          <p:cNvCxnSpPr>
            <a:cxnSpLocks/>
          </p:cNvCxnSpPr>
          <p:nvPr/>
        </p:nvCxnSpPr>
        <p:spPr>
          <a:xfrm>
            <a:off x="3361715" y="1080938"/>
            <a:ext cx="0" cy="377993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>
            <a:cxnSpLocks/>
          </p:cNvCxnSpPr>
          <p:nvPr/>
        </p:nvCxnSpPr>
        <p:spPr>
          <a:xfrm>
            <a:off x="8058598" y="1056723"/>
            <a:ext cx="0" cy="37356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791372" y="1095772"/>
            <a:ext cx="0" cy="375026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078017B5-A455-4561-897F-6AA953225C4D}"/>
              </a:ext>
            </a:extLst>
          </p:cNvPr>
          <p:cNvSpPr txBox="1">
            <a:spLocks/>
          </p:cNvSpPr>
          <p:nvPr/>
        </p:nvSpPr>
        <p:spPr>
          <a:xfrm>
            <a:off x="1701209" y="475950"/>
            <a:ext cx="548337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C" sz="3200" dirty="0"/>
              <a:t>Pasos para iniciar en </a:t>
            </a:r>
            <a:r>
              <a:rPr lang="es-EC" sz="3200" dirty="0" err="1"/>
              <a:t>MockFlow</a:t>
            </a:r>
            <a:endParaRPr lang="es-EC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4206D4-B8E7-4220-9FE8-BB20D7AC6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2" t="14246" r="57036" b="14195"/>
          <a:stretch/>
        </p:blipFill>
        <p:spPr>
          <a:xfrm>
            <a:off x="928118" y="1584601"/>
            <a:ext cx="2295693" cy="30260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FA400-4346-420F-9EDC-922E3E883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32" b="20775"/>
          <a:stretch/>
        </p:blipFill>
        <p:spPr>
          <a:xfrm>
            <a:off x="3622882" y="1142333"/>
            <a:ext cx="4171856" cy="153380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C845852-56EB-4BE6-895E-DF01EEC8BB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4558" r="814" b="16434"/>
          <a:stretch/>
        </p:blipFill>
        <p:spPr>
          <a:xfrm>
            <a:off x="3612784" y="3154513"/>
            <a:ext cx="4187351" cy="1637908"/>
          </a:xfrm>
          <a:prstGeom prst="rect">
            <a:avLst/>
          </a:prstGeom>
        </p:spPr>
      </p:pic>
      <p:cxnSp>
        <p:nvCxnSpPr>
          <p:cNvPr id="42" name="Google Shape;129;p26">
            <a:extLst>
              <a:ext uri="{FF2B5EF4-FFF2-40B4-BE49-F238E27FC236}">
                <a16:creationId xmlns:a16="http://schemas.microsoft.com/office/drawing/2014/main" id="{98F7961E-4001-4BF2-AEFF-115F1AFFC11C}"/>
              </a:ext>
            </a:extLst>
          </p:cNvPr>
          <p:cNvCxnSpPr>
            <a:cxnSpLocks/>
          </p:cNvCxnSpPr>
          <p:nvPr/>
        </p:nvCxnSpPr>
        <p:spPr>
          <a:xfrm flipH="1" flipV="1">
            <a:off x="4216317" y="2741816"/>
            <a:ext cx="1" cy="34701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Subtítulo 30">
            <a:extLst>
              <a:ext uri="{FF2B5EF4-FFF2-40B4-BE49-F238E27FC236}">
                <a16:creationId xmlns:a16="http://schemas.microsoft.com/office/drawing/2014/main" id="{5E2A735C-259A-4061-A958-46A53D73174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4832" y="4610674"/>
            <a:ext cx="2767417" cy="344522"/>
          </a:xfrm>
        </p:spPr>
        <p:txBody>
          <a:bodyPr/>
          <a:lstStyle/>
          <a:p>
            <a:r>
              <a:rPr lang="es-EC" dirty="0">
                <a:hlinkClick r:id="rId7"/>
              </a:rPr>
              <a:t>https://www.mockflow.com/</a:t>
            </a:r>
            <a:endParaRPr lang="es-EC" dirty="0"/>
          </a:p>
          <a:p>
            <a:endParaRPr lang="es-EC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5989609" y="1916744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Exportar diseños 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1506161" y="3906366"/>
            <a:ext cx="2414277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Editamos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5389609" y="190134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9" name="Google Shape;129;p26"/>
          <p:cNvCxnSpPr>
            <a:cxnSpLocks/>
          </p:cNvCxnSpPr>
          <p:nvPr/>
        </p:nvCxnSpPr>
        <p:spPr>
          <a:xfrm>
            <a:off x="8395395" y="996610"/>
            <a:ext cx="0" cy="375026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>
            <a:cxnSpLocks/>
          </p:cNvCxnSpPr>
          <p:nvPr/>
        </p:nvCxnSpPr>
        <p:spPr>
          <a:xfrm>
            <a:off x="734222" y="912593"/>
            <a:ext cx="0" cy="3948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078017B5-A455-4561-897F-6AA953225C4D}"/>
              </a:ext>
            </a:extLst>
          </p:cNvPr>
          <p:cNvSpPr txBox="1">
            <a:spLocks/>
          </p:cNvSpPr>
          <p:nvPr/>
        </p:nvSpPr>
        <p:spPr>
          <a:xfrm>
            <a:off x="1701209" y="475950"/>
            <a:ext cx="5483378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C" sz="3200" dirty="0"/>
              <a:t>Pasos para iniciar en </a:t>
            </a:r>
            <a:r>
              <a:rPr lang="es-EC" sz="3200" dirty="0" err="1"/>
              <a:t>MockFlow</a:t>
            </a:r>
            <a:endParaRPr lang="es-EC" sz="3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C684C7-87C5-454F-B7DF-4AD0ABC62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19" r="930" b="6374"/>
          <a:stretch/>
        </p:blipFill>
        <p:spPr>
          <a:xfrm>
            <a:off x="1049888" y="984642"/>
            <a:ext cx="4183194" cy="1904094"/>
          </a:xfrm>
          <a:prstGeom prst="rect">
            <a:avLst/>
          </a:prstGeom>
        </p:spPr>
      </p:pic>
      <p:sp>
        <p:nvSpPr>
          <p:cNvPr id="29" name="Google Shape;124;p26">
            <a:extLst>
              <a:ext uri="{FF2B5EF4-FFF2-40B4-BE49-F238E27FC236}">
                <a16:creationId xmlns:a16="http://schemas.microsoft.com/office/drawing/2014/main" id="{06EB8CD0-025B-4A19-90AB-5FDF43B806E7}"/>
              </a:ext>
            </a:extLst>
          </p:cNvPr>
          <p:cNvSpPr txBox="1">
            <a:spLocks/>
          </p:cNvSpPr>
          <p:nvPr/>
        </p:nvSpPr>
        <p:spPr>
          <a:xfrm>
            <a:off x="906161" y="3921759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30" name="Google Shape;128;p26">
            <a:extLst>
              <a:ext uri="{FF2B5EF4-FFF2-40B4-BE49-F238E27FC236}">
                <a16:creationId xmlns:a16="http://schemas.microsoft.com/office/drawing/2014/main" id="{6332D112-31EB-4348-910C-01E59AAD4778}"/>
              </a:ext>
            </a:extLst>
          </p:cNvPr>
          <p:cNvCxnSpPr>
            <a:cxnSpLocks/>
          </p:cNvCxnSpPr>
          <p:nvPr/>
        </p:nvCxnSpPr>
        <p:spPr>
          <a:xfrm>
            <a:off x="5989609" y="1963594"/>
            <a:ext cx="0" cy="29700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28;p26">
            <a:extLst>
              <a:ext uri="{FF2B5EF4-FFF2-40B4-BE49-F238E27FC236}">
                <a16:creationId xmlns:a16="http://schemas.microsoft.com/office/drawing/2014/main" id="{BA0DF34D-4FC8-4AA0-84C3-71AAE8200522}"/>
              </a:ext>
            </a:extLst>
          </p:cNvPr>
          <p:cNvCxnSpPr>
            <a:cxnSpLocks/>
          </p:cNvCxnSpPr>
          <p:nvPr/>
        </p:nvCxnSpPr>
        <p:spPr>
          <a:xfrm>
            <a:off x="1506161" y="3949759"/>
            <a:ext cx="0" cy="30987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711985B0-1BC3-4AA8-8CB9-E6C5884FAF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15" r="921" b="5467"/>
          <a:stretch/>
        </p:blipFill>
        <p:spPr>
          <a:xfrm>
            <a:off x="4007404" y="3010369"/>
            <a:ext cx="4001025" cy="18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title"/>
          </p:nvPr>
        </p:nvSpPr>
        <p:spPr>
          <a:xfrm>
            <a:off x="719999" y="1026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pic>
        <p:nvPicPr>
          <p:cNvPr id="3" name="Imagen 2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F5E44737-5E78-4938-B023-01FDE95D8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8686" b="5700"/>
          <a:stretch/>
        </p:blipFill>
        <p:spPr>
          <a:xfrm>
            <a:off x="2670045" y="675344"/>
            <a:ext cx="3803909" cy="4239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733200" y="1427306"/>
            <a:ext cx="3915605" cy="3304219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54" name="Google Shape;1754;p44"/>
          <p:cNvCxnSpPr/>
          <p:nvPr/>
        </p:nvCxnSpPr>
        <p:spPr>
          <a:xfrm>
            <a:off x="5304565" y="244881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" name="Google Shape;1760;p45">
            <a:extLst>
              <a:ext uri="{FF2B5EF4-FFF2-40B4-BE49-F238E27FC236}">
                <a16:creationId xmlns:a16="http://schemas.microsoft.com/office/drawing/2014/main" id="{8E8E4E7F-1319-4154-9B9A-B606FF7504E2}"/>
              </a:ext>
            </a:extLst>
          </p:cNvPr>
          <p:cNvSpPr/>
          <p:nvPr/>
        </p:nvSpPr>
        <p:spPr>
          <a:xfrm>
            <a:off x="5962307" y="1164399"/>
            <a:ext cx="1841829" cy="3628463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Imagen 2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DD7F78C-481F-47A1-BF26-B266F91B2F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0" t="669" r="40259" b="59482"/>
          <a:stretch/>
        </p:blipFill>
        <p:spPr>
          <a:xfrm>
            <a:off x="867711" y="1565901"/>
            <a:ext cx="3649793" cy="2465795"/>
          </a:xfrm>
          <a:prstGeom prst="rect">
            <a:avLst/>
          </a:prstGeom>
        </p:spPr>
      </p:pic>
      <p:pic>
        <p:nvPicPr>
          <p:cNvPr id="16" name="Imagen 15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4B46F1E1-F523-44CF-95CC-2E3E1170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09" t="3155" r="11754" b="48899"/>
          <a:stretch/>
        </p:blipFill>
        <p:spPr>
          <a:xfrm>
            <a:off x="6017596" y="1460624"/>
            <a:ext cx="1731249" cy="3036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C521-89C6-435C-A626-54DCC15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 Y DESVENTAJAS</a:t>
            </a:r>
          </a:p>
        </p:txBody>
      </p: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A5BCA472-7ACF-44FE-BEC9-B422F3B7A202}"/>
              </a:ext>
            </a:extLst>
          </p:cNvPr>
          <p:cNvSpPr txBox="1">
            <a:spLocks/>
          </p:cNvSpPr>
          <p:nvPr/>
        </p:nvSpPr>
        <p:spPr>
          <a:xfrm>
            <a:off x="795161" y="1375810"/>
            <a:ext cx="7553678" cy="354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s-EC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s-EC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781B30-1671-4A34-AAD6-CCEFAB125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300348"/>
              </p:ext>
            </p:extLst>
          </p:nvPr>
        </p:nvGraphicFramePr>
        <p:xfrm>
          <a:off x="719900" y="344452"/>
          <a:ext cx="7834424" cy="475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5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276</Words>
  <Application>Microsoft Office PowerPoint</Application>
  <PresentationFormat>Presentación en pantalla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Rajdhani</vt:lpstr>
      <vt:lpstr>Arial</vt:lpstr>
      <vt:lpstr>Georgia Pro Cond Black</vt:lpstr>
      <vt:lpstr>Advent Pro Light</vt:lpstr>
      <vt:lpstr>Fira Sans Condensed Light</vt:lpstr>
      <vt:lpstr>Abadi</vt:lpstr>
      <vt:lpstr>Wingdings</vt:lpstr>
      <vt:lpstr>Anton</vt:lpstr>
      <vt:lpstr>Ai Tech Agency by Slidesgo</vt:lpstr>
      <vt:lpstr>UNIVERSIDAD POLITECNICA SALESIANA</vt:lpstr>
      <vt:lpstr>INTRODUCCIÓN</vt:lpstr>
      <vt:lpstr>Aceca de MockFlow</vt:lpstr>
      <vt:lpstr>   Iniciar sesión</vt:lpstr>
      <vt:lpstr>Exportar diseños </vt:lpstr>
      <vt:lpstr>VISUALIZACIÓN</vt:lpstr>
      <vt:lpstr>VISUALIZACIÓN</vt:lpstr>
      <vt:lpstr>VENTAJAS Y 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POLITECNICA SALESIANA</dc:title>
  <dc:creator>KAAR_JOSEPH</dc:creator>
  <cp:lastModifiedBy>USUARIO</cp:lastModifiedBy>
  <cp:revision>29</cp:revision>
  <dcterms:modified xsi:type="dcterms:W3CDTF">2021-06-16T03:53:59Z</dcterms:modified>
</cp:coreProperties>
</file>