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70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5CCA7-AC4C-493B-911B-24B7124E5258}" v="8" dt="2023-01-10T09:41:40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unya Hari Krishnan" userId="47b4ba9a17bdc5d1" providerId="LiveId" clId="{F6EDCB4C-6673-4F5E-B629-0EE262F1237E}"/>
    <pc:docChg chg="custSel addSld modSld">
      <pc:chgData name="Karunya Hari Krishnan" userId="47b4ba9a17bdc5d1" providerId="LiveId" clId="{F6EDCB4C-6673-4F5E-B629-0EE262F1237E}" dt="2023-01-10T01:51:13.428" v="1393" actId="1076"/>
      <pc:docMkLst>
        <pc:docMk/>
      </pc:docMkLst>
      <pc:sldChg chg="modSp mod">
        <pc:chgData name="Karunya Hari Krishnan" userId="47b4ba9a17bdc5d1" providerId="LiveId" clId="{F6EDCB4C-6673-4F5E-B629-0EE262F1237E}" dt="2023-01-10T01:40:34.748" v="648" actId="20577"/>
        <pc:sldMkLst>
          <pc:docMk/>
          <pc:sldMk cId="3800105179" sldId="257"/>
        </pc:sldMkLst>
        <pc:spChg chg="mod">
          <ac:chgData name="Karunya Hari Krishnan" userId="47b4ba9a17bdc5d1" providerId="LiveId" clId="{F6EDCB4C-6673-4F5E-B629-0EE262F1237E}" dt="2023-01-10T01:33:14.848" v="7" actId="27636"/>
          <ac:spMkLst>
            <pc:docMk/>
            <pc:sldMk cId="3800105179" sldId="257"/>
            <ac:spMk id="2" creationId="{D85BC4C6-D3E9-974F-A191-5FB9922299D3}"/>
          </ac:spMkLst>
        </pc:spChg>
        <pc:spChg chg="mod">
          <ac:chgData name="Karunya Hari Krishnan" userId="47b4ba9a17bdc5d1" providerId="LiveId" clId="{F6EDCB4C-6673-4F5E-B629-0EE262F1237E}" dt="2023-01-10T01:40:34.748" v="648" actId="20577"/>
          <ac:spMkLst>
            <pc:docMk/>
            <pc:sldMk cId="3800105179" sldId="257"/>
            <ac:spMk id="3" creationId="{9C99454D-E3FA-BF6B-3DCF-BA4DBA3312E1}"/>
          </ac:spMkLst>
        </pc:spChg>
      </pc:sldChg>
      <pc:sldChg chg="modSp new mod">
        <pc:chgData name="Karunya Hari Krishnan" userId="47b4ba9a17bdc5d1" providerId="LiveId" clId="{F6EDCB4C-6673-4F5E-B629-0EE262F1237E}" dt="2023-01-10T01:51:13.428" v="1393" actId="1076"/>
        <pc:sldMkLst>
          <pc:docMk/>
          <pc:sldMk cId="162660698" sldId="261"/>
        </pc:sldMkLst>
        <pc:spChg chg="mod">
          <ac:chgData name="Karunya Hari Krishnan" userId="47b4ba9a17bdc5d1" providerId="LiveId" clId="{F6EDCB4C-6673-4F5E-B629-0EE262F1237E}" dt="2023-01-10T01:51:13.428" v="1393" actId="1076"/>
          <ac:spMkLst>
            <pc:docMk/>
            <pc:sldMk cId="162660698" sldId="261"/>
            <ac:spMk id="2" creationId="{D05E5507-1F7C-5BD7-BBAC-316E9C4AC516}"/>
          </ac:spMkLst>
        </pc:spChg>
        <pc:spChg chg="mod">
          <ac:chgData name="Karunya Hari Krishnan" userId="47b4ba9a17bdc5d1" providerId="LiveId" clId="{F6EDCB4C-6673-4F5E-B629-0EE262F1237E}" dt="2023-01-10T01:51:09.026" v="1392" actId="1076"/>
          <ac:spMkLst>
            <pc:docMk/>
            <pc:sldMk cId="162660698" sldId="261"/>
            <ac:spMk id="3" creationId="{30F4F709-0022-F4FE-0A96-AAAD9896A240}"/>
          </ac:spMkLst>
        </pc:spChg>
      </pc:sldChg>
    </pc:docChg>
  </pc:docChgLst>
  <pc:docChgLst>
    <pc:chgData name="Karunya Hari Krishnan" userId="47b4ba9a17bdc5d1" providerId="LiveId" clId="{32D5CCA7-AC4C-493B-911B-24B7124E5258}"/>
    <pc:docChg chg="undo custSel addSld delSld modSld sldOrd">
      <pc:chgData name="Karunya Hari Krishnan" userId="47b4ba9a17bdc5d1" providerId="LiveId" clId="{32D5CCA7-AC4C-493B-911B-24B7124E5258}" dt="2023-01-10T09:44:09.268" v="1202" actId="120"/>
      <pc:docMkLst>
        <pc:docMk/>
      </pc:docMkLst>
      <pc:sldChg chg="addSp delSp modSp mod setBg setClrOvrMap">
        <pc:chgData name="Karunya Hari Krishnan" userId="47b4ba9a17bdc5d1" providerId="LiveId" clId="{32D5CCA7-AC4C-493B-911B-24B7124E5258}" dt="2023-01-10T06:32:20.530" v="23" actId="26606"/>
        <pc:sldMkLst>
          <pc:docMk/>
          <pc:sldMk cId="3800105179" sldId="257"/>
        </pc:sldMkLst>
        <pc:spChg chg="mod ord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2" creationId="{D85BC4C6-D3E9-974F-A191-5FB9922299D3}"/>
          </ac:spMkLst>
        </pc:spChg>
        <pc:spChg chg="add del mod ord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3" creationId="{9C99454D-E3FA-BF6B-3DCF-BA4DBA3312E1}"/>
          </ac:spMkLst>
        </pc:spChg>
        <pc:spChg chg="add del">
          <ac:chgData name="Karunya Hari Krishnan" userId="47b4ba9a17bdc5d1" providerId="LiveId" clId="{32D5CCA7-AC4C-493B-911B-24B7124E5258}" dt="2023-01-10T06:31:58.943" v="11" actId="26606"/>
          <ac:spMkLst>
            <pc:docMk/>
            <pc:sldMk cId="3800105179" sldId="257"/>
            <ac:spMk id="7" creationId="{D94A7024-D948-494D-8920-BBA2DA07D15B}"/>
          </ac:spMkLst>
        </pc:spChg>
        <pc:spChg chg="add del">
          <ac:chgData name="Karunya Hari Krishnan" userId="47b4ba9a17bdc5d1" providerId="LiveId" clId="{32D5CCA7-AC4C-493B-911B-24B7124E5258}" dt="2023-01-10T06:32:01.046" v="13" actId="26606"/>
          <ac:spMkLst>
            <pc:docMk/>
            <pc:sldMk cId="3800105179" sldId="257"/>
            <ac:spMk id="9" creationId="{3BCB5F6A-9EB0-40B0-9D13-3023E9A20508}"/>
          </ac:spMkLst>
        </pc:spChg>
        <pc:spChg chg="add del">
          <ac:chgData name="Karunya Hari Krishnan" userId="47b4ba9a17bdc5d1" providerId="LiveId" clId="{32D5CCA7-AC4C-493B-911B-24B7124E5258}" dt="2023-01-10T06:28:14.454" v="1" actId="26606"/>
          <ac:spMkLst>
            <pc:docMk/>
            <pc:sldMk cId="3800105179" sldId="257"/>
            <ac:spMk id="10" creationId="{3BCB5F6A-9EB0-40B0-9D13-3023E9A20508}"/>
          </ac:spMkLst>
        </pc:spChg>
        <pc:spChg chg="add del">
          <ac:chgData name="Karunya Hari Krishnan" userId="47b4ba9a17bdc5d1" providerId="LiveId" clId="{32D5CCA7-AC4C-493B-911B-24B7124E5258}" dt="2023-01-10T06:32:06.386" v="15" actId="26606"/>
          <ac:spMkLst>
            <pc:docMk/>
            <pc:sldMk cId="3800105179" sldId="257"/>
            <ac:spMk id="11" creationId="{3BCB5F6A-9EB0-40B0-9D13-3023E9A20508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14" creationId="{3F088236-D655-4F88-B238-E16762358025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16" creationId="{3DAC0C92-199E-475C-9390-119A9B027276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18" creationId="{C4CFB339-0ED8-4FE2-9EF1-6D1375B8499B}"/>
          </ac:spMkLst>
        </pc:spChg>
        <pc:spChg chg="add del">
          <ac:chgData name="Karunya Hari Krishnan" userId="47b4ba9a17bdc5d1" providerId="LiveId" clId="{32D5CCA7-AC4C-493B-911B-24B7124E5258}" dt="2023-01-10T06:32:14.610" v="21" actId="26606"/>
          <ac:spMkLst>
            <pc:docMk/>
            <pc:sldMk cId="3800105179" sldId="257"/>
            <ac:spMk id="19" creationId="{EB6743CF-E74B-4A3C-A785-599069DB89DF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20" creationId="{31896C80-2069-4431-9C19-83B913734490}"/>
          </ac:spMkLst>
        </pc:spChg>
        <pc:spChg chg="add del">
          <ac:chgData name="Karunya Hari Krishnan" userId="47b4ba9a17bdc5d1" providerId="LiveId" clId="{32D5CCA7-AC4C-493B-911B-24B7124E5258}" dt="2023-01-10T06:32:14.610" v="21" actId="26606"/>
          <ac:spMkLst>
            <pc:docMk/>
            <pc:sldMk cId="3800105179" sldId="257"/>
            <ac:spMk id="21" creationId="{9C99454D-E3FA-BF6B-3DCF-BA4DBA3312E1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22" creationId="{BF120A21-0841-4823-B0C4-28AEBCEF9B78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23" creationId="{9C99454D-E3FA-BF6B-3DCF-BA4DBA3312E1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24" creationId="{DBB05BAE-BBD3-4289-899F-A6851503C6B0}"/>
          </ac:spMkLst>
        </pc:spChg>
        <pc:spChg chg="add del">
          <ac:chgData name="Karunya Hari Krishnan" userId="47b4ba9a17bdc5d1" providerId="LiveId" clId="{32D5CCA7-AC4C-493B-911B-24B7124E5258}" dt="2023-01-10T06:28:16.675" v="3" actId="26606"/>
          <ac:spMkLst>
            <pc:docMk/>
            <pc:sldMk cId="3800105179" sldId="257"/>
            <ac:spMk id="26" creationId="{9874D11C-36F5-4BBE-A490-019A54E953B0}"/>
          </ac:spMkLst>
        </pc:spChg>
        <pc:spChg chg="add del">
          <ac:chgData name="Karunya Hari Krishnan" userId="47b4ba9a17bdc5d1" providerId="LiveId" clId="{32D5CCA7-AC4C-493B-911B-24B7124E5258}" dt="2023-01-10T06:28:22.828" v="5" actId="26606"/>
          <ac:spMkLst>
            <pc:docMk/>
            <pc:sldMk cId="3800105179" sldId="257"/>
            <ac:spMk id="28" creationId="{EB6743CF-E74B-4A3C-A785-599069DB89DF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29" creationId="{3F088236-D655-4F88-B238-E16762358025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2" creationId="{3F088236-D655-4F88-B238-E16762358025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3" creationId="{3DAC0C92-199E-475C-9390-119A9B027276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4" creationId="{C4CFB339-0ED8-4FE2-9EF1-6D1375B8499B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5" creationId="{31896C80-2069-4431-9C19-83B913734490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6" creationId="{BF120A21-0841-4823-B0C4-28AEBCEF9B78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7" creationId="{DBB05BAE-BBD3-4289-899F-A6851503C6B0}"/>
          </ac:spMkLst>
        </pc:spChg>
        <pc:spChg chg="add del">
          <ac:chgData name="Karunya Hari Krishnan" userId="47b4ba9a17bdc5d1" providerId="LiveId" clId="{32D5CCA7-AC4C-493B-911B-24B7124E5258}" dt="2023-01-10T06:28:23.893" v="7" actId="26606"/>
          <ac:spMkLst>
            <pc:docMk/>
            <pc:sldMk cId="3800105179" sldId="257"/>
            <ac:spMk id="38" creationId="{9874D11C-36F5-4BBE-A490-019A54E953B0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39" creationId="{3DAC0C92-199E-475C-9390-119A9B027276}"/>
          </ac:spMkLst>
        </pc:spChg>
        <pc:spChg chg="add del">
          <ac:chgData name="Karunya Hari Krishnan" userId="47b4ba9a17bdc5d1" providerId="LiveId" clId="{32D5CCA7-AC4C-493B-911B-24B7124E5258}" dt="2023-01-10T06:28:28.461" v="9" actId="26606"/>
          <ac:spMkLst>
            <pc:docMk/>
            <pc:sldMk cId="3800105179" sldId="257"/>
            <ac:spMk id="40" creationId="{3BCB5F6A-9EB0-40B0-9D13-3023E9A20508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41" creationId="{C4CFB339-0ED8-4FE2-9EF1-6D1375B8499B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42" creationId="{31896C80-2069-4431-9C19-83B913734490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43" creationId="{BF120A21-0841-4823-B0C4-28AEBCEF9B78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44" creationId="{DBB05BAE-BBD3-4289-899F-A6851503C6B0}"/>
          </ac:spMkLst>
        </pc:spChg>
        <pc:spChg chg="add del">
          <ac:chgData name="Karunya Hari Krishnan" userId="47b4ba9a17bdc5d1" providerId="LiveId" clId="{32D5CCA7-AC4C-493B-911B-24B7124E5258}" dt="2023-01-10T06:32:20.530" v="23" actId="26606"/>
          <ac:spMkLst>
            <pc:docMk/>
            <pc:sldMk cId="3800105179" sldId="257"/>
            <ac:spMk id="45" creationId="{9874D11C-36F5-4BBE-A490-019A54E953B0}"/>
          </ac:spMkLst>
        </pc:spChg>
        <pc:graphicFrameChg chg="add del">
          <ac:chgData name="Karunya Hari Krishnan" userId="47b4ba9a17bdc5d1" providerId="LiveId" clId="{32D5CCA7-AC4C-493B-911B-24B7124E5258}" dt="2023-01-10T06:32:08.839" v="17" actId="26606"/>
          <ac:graphicFrameMkLst>
            <pc:docMk/>
            <pc:sldMk cId="3800105179" sldId="257"/>
            <ac:graphicFrameMk id="15" creationId="{2E45AE68-63B2-306B-8840-77DCDC03C362}"/>
          </ac:graphicFrameMkLst>
        </pc:graphicFrameChg>
        <pc:graphicFrameChg chg="add del">
          <ac:chgData name="Karunya Hari Krishnan" userId="47b4ba9a17bdc5d1" providerId="LiveId" clId="{32D5CCA7-AC4C-493B-911B-24B7124E5258}" dt="2023-01-10T06:32:12.287" v="19" actId="26606"/>
          <ac:graphicFrameMkLst>
            <pc:docMk/>
            <pc:sldMk cId="3800105179" sldId="257"/>
            <ac:graphicFrameMk id="17" creationId="{2977891B-9964-F37A-3E21-1DE9A07EE60B}"/>
          </ac:graphicFrameMkLst>
        </pc:graphicFrameChg>
        <pc:picChg chg="mod ord">
          <ac:chgData name="Karunya Hari Krishnan" userId="47b4ba9a17bdc5d1" providerId="LiveId" clId="{32D5CCA7-AC4C-493B-911B-24B7124E5258}" dt="2023-01-10T06:32:20.530" v="23" actId="26606"/>
          <ac:picMkLst>
            <pc:docMk/>
            <pc:sldMk cId="3800105179" sldId="257"/>
            <ac:picMk id="5" creationId="{46F333E8-D133-1CD1-EDAB-5FC40BE3F052}"/>
          </ac:picMkLst>
        </pc:picChg>
        <pc:cxnChg chg="add del">
          <ac:chgData name="Karunya Hari Krishnan" userId="47b4ba9a17bdc5d1" providerId="LiveId" clId="{32D5CCA7-AC4C-493B-911B-24B7124E5258}" dt="2023-01-10T06:28:16.675" v="3" actId="26606"/>
          <ac:cxnSpMkLst>
            <pc:docMk/>
            <pc:sldMk cId="3800105179" sldId="257"/>
            <ac:cxnSpMk id="12" creationId="{2AFD8CBA-54A3-4363-991B-B9C631BBFA74}"/>
          </ac:cxnSpMkLst>
        </pc:cxnChg>
        <pc:cxnChg chg="add del">
          <ac:chgData name="Karunya Hari Krishnan" userId="47b4ba9a17bdc5d1" providerId="LiveId" clId="{32D5CCA7-AC4C-493B-911B-24B7124E5258}" dt="2023-01-10T06:28:16.675" v="3" actId="26606"/>
          <ac:cxnSpMkLst>
            <pc:docMk/>
            <pc:sldMk cId="3800105179" sldId="257"/>
            <ac:cxnSpMk id="13" creationId="{64FA5DFF-7FE6-4855-84E6-DFA78EE978BD}"/>
          </ac:cxnSpMkLst>
        </pc:cxnChg>
        <pc:cxnChg chg="add del">
          <ac:chgData name="Karunya Hari Krishnan" userId="47b4ba9a17bdc5d1" providerId="LiveId" clId="{32D5CCA7-AC4C-493B-911B-24B7124E5258}" dt="2023-01-10T06:32:20.530" v="23" actId="26606"/>
          <ac:cxnSpMkLst>
            <pc:docMk/>
            <pc:sldMk cId="3800105179" sldId="257"/>
            <ac:cxnSpMk id="25" creationId="{64FA5DFF-7FE6-4855-84E6-DFA78EE978BD}"/>
          </ac:cxnSpMkLst>
        </pc:cxnChg>
        <pc:cxnChg chg="add del">
          <ac:chgData name="Karunya Hari Krishnan" userId="47b4ba9a17bdc5d1" providerId="LiveId" clId="{32D5CCA7-AC4C-493B-911B-24B7124E5258}" dt="2023-01-10T06:32:20.530" v="23" actId="26606"/>
          <ac:cxnSpMkLst>
            <pc:docMk/>
            <pc:sldMk cId="3800105179" sldId="257"/>
            <ac:cxnSpMk id="27" creationId="{2AFD8CBA-54A3-4363-991B-B9C631BBFA74}"/>
          </ac:cxnSpMkLst>
        </pc:cxnChg>
        <pc:cxnChg chg="add del">
          <ac:chgData name="Karunya Hari Krishnan" userId="47b4ba9a17bdc5d1" providerId="LiveId" clId="{32D5CCA7-AC4C-493B-911B-24B7124E5258}" dt="2023-01-10T06:28:23.893" v="7" actId="26606"/>
          <ac:cxnSpMkLst>
            <pc:docMk/>
            <pc:sldMk cId="3800105179" sldId="257"/>
            <ac:cxnSpMk id="30" creationId="{64FA5DFF-7FE6-4855-84E6-DFA78EE978BD}"/>
          </ac:cxnSpMkLst>
        </pc:cxnChg>
        <pc:cxnChg chg="add del">
          <ac:chgData name="Karunya Hari Krishnan" userId="47b4ba9a17bdc5d1" providerId="LiveId" clId="{32D5CCA7-AC4C-493B-911B-24B7124E5258}" dt="2023-01-10T06:28:23.893" v="7" actId="26606"/>
          <ac:cxnSpMkLst>
            <pc:docMk/>
            <pc:sldMk cId="3800105179" sldId="257"/>
            <ac:cxnSpMk id="31" creationId="{2AFD8CBA-54A3-4363-991B-B9C631BBFA74}"/>
          </ac:cxnSpMkLst>
        </pc:cxnChg>
      </pc:sldChg>
      <pc:sldChg chg="modSp mod">
        <pc:chgData name="Karunya Hari Krishnan" userId="47b4ba9a17bdc5d1" providerId="LiveId" clId="{32D5CCA7-AC4C-493B-911B-24B7124E5258}" dt="2023-01-10T07:26:33.296" v="170" actId="27636"/>
        <pc:sldMkLst>
          <pc:docMk/>
          <pc:sldMk cId="2401959205" sldId="259"/>
        </pc:sldMkLst>
        <pc:spChg chg="mod">
          <ac:chgData name="Karunya Hari Krishnan" userId="47b4ba9a17bdc5d1" providerId="LiveId" clId="{32D5CCA7-AC4C-493B-911B-24B7124E5258}" dt="2023-01-10T07:26:33.296" v="170" actId="27636"/>
          <ac:spMkLst>
            <pc:docMk/>
            <pc:sldMk cId="2401959205" sldId="259"/>
            <ac:spMk id="2" creationId="{9013988D-E08A-6FD0-AC25-7DDFC9E59A26}"/>
          </ac:spMkLst>
        </pc:spChg>
      </pc:sldChg>
      <pc:sldChg chg="addSp modSp mod setBg setClrOvrMap">
        <pc:chgData name="Karunya Hari Krishnan" userId="47b4ba9a17bdc5d1" providerId="LiveId" clId="{32D5CCA7-AC4C-493B-911B-24B7124E5258}" dt="2023-01-10T08:40:36.663" v="356" actId="207"/>
        <pc:sldMkLst>
          <pc:docMk/>
          <pc:sldMk cId="162660698" sldId="261"/>
        </pc:sldMkLst>
        <pc:spChg chg="mod">
          <ac:chgData name="Karunya Hari Krishnan" userId="47b4ba9a17bdc5d1" providerId="LiveId" clId="{32D5CCA7-AC4C-493B-911B-24B7124E5258}" dt="2023-01-10T06:32:36.893" v="24" actId="26606"/>
          <ac:spMkLst>
            <pc:docMk/>
            <pc:sldMk cId="162660698" sldId="261"/>
            <ac:spMk id="2" creationId="{D05E5507-1F7C-5BD7-BBAC-316E9C4AC516}"/>
          </ac:spMkLst>
        </pc:spChg>
        <pc:spChg chg="mod">
          <ac:chgData name="Karunya Hari Krishnan" userId="47b4ba9a17bdc5d1" providerId="LiveId" clId="{32D5CCA7-AC4C-493B-911B-24B7124E5258}" dt="2023-01-10T08:40:36.663" v="356" actId="207"/>
          <ac:spMkLst>
            <pc:docMk/>
            <pc:sldMk cId="162660698" sldId="261"/>
            <ac:spMk id="3" creationId="{30F4F709-0022-F4FE-0A96-AAAD9896A240}"/>
          </ac:spMkLst>
        </pc:spChg>
        <pc:spChg chg="add">
          <ac:chgData name="Karunya Hari Krishnan" userId="47b4ba9a17bdc5d1" providerId="LiveId" clId="{32D5CCA7-AC4C-493B-911B-24B7124E5258}" dt="2023-01-10T06:32:36.893" v="24" actId="26606"/>
          <ac:spMkLst>
            <pc:docMk/>
            <pc:sldMk cId="162660698" sldId="261"/>
            <ac:spMk id="8" creationId="{86C16C40-7C29-4ACC-B851-7E08E459B596}"/>
          </ac:spMkLst>
        </pc:spChg>
        <pc:grpChg chg="add">
          <ac:chgData name="Karunya Hari Krishnan" userId="47b4ba9a17bdc5d1" providerId="LiveId" clId="{32D5CCA7-AC4C-493B-911B-24B7124E5258}" dt="2023-01-10T06:32:36.893" v="24" actId="26606"/>
          <ac:grpSpMkLst>
            <pc:docMk/>
            <pc:sldMk cId="162660698" sldId="261"/>
            <ac:grpSpMk id="10" creationId="{CDD733AE-DD5E-4C77-8BCD-72BF12A06BB1}"/>
          </ac:grpSpMkLst>
        </pc:grpChg>
      </pc:sldChg>
      <pc:sldChg chg="addSp delSp modSp mod setBg">
        <pc:chgData name="Karunya Hari Krishnan" userId="47b4ba9a17bdc5d1" providerId="LiveId" clId="{32D5CCA7-AC4C-493B-911B-24B7124E5258}" dt="2023-01-10T08:46:03.155" v="387" actId="20577"/>
        <pc:sldMkLst>
          <pc:docMk/>
          <pc:sldMk cId="4209711172" sldId="262"/>
        </pc:sldMkLst>
        <pc:spChg chg="mod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2" creationId="{C673D83B-B7F1-782A-5A45-C3C205C35A99}"/>
          </ac:spMkLst>
        </pc:spChg>
        <pc:spChg chg="add mod">
          <ac:chgData name="Karunya Hari Krishnan" userId="47b4ba9a17bdc5d1" providerId="LiveId" clId="{32D5CCA7-AC4C-493B-911B-24B7124E5258}" dt="2023-01-10T08:46:03.155" v="387" actId="20577"/>
          <ac:spMkLst>
            <pc:docMk/>
            <pc:sldMk cId="4209711172" sldId="262"/>
            <ac:spMk id="3" creationId="{B66F6FF6-507B-5FDE-659D-D38B03FECD61}"/>
          </ac:spMkLst>
        </pc:spChg>
        <pc:spChg chg="mod">
          <ac:chgData name="Karunya Hari Krishnan" userId="47b4ba9a17bdc5d1" providerId="LiveId" clId="{32D5CCA7-AC4C-493B-911B-24B7124E5258}" dt="2023-01-10T08:36:39.590" v="352"/>
          <ac:spMkLst>
            <pc:docMk/>
            <pc:sldMk cId="4209711172" sldId="262"/>
            <ac:spMk id="4" creationId="{9D92BCD7-BBEF-7CD9-399A-00E6DEEA5AFD}"/>
          </ac:spMkLst>
        </pc:spChg>
        <pc:spChg chg="add del">
          <ac:chgData name="Karunya Hari Krishnan" userId="47b4ba9a17bdc5d1" providerId="LiveId" clId="{32D5CCA7-AC4C-493B-911B-24B7124E5258}" dt="2023-01-10T06:34:13.815" v="26" actId="26606"/>
          <ac:spMkLst>
            <pc:docMk/>
            <pc:sldMk cId="4209711172" sldId="262"/>
            <ac:spMk id="23" creationId="{9F4444CE-BC8D-4D61-B303-4C05614E62AB}"/>
          </ac:spMkLst>
        </pc:spChg>
        <pc:spChg chg="add del">
          <ac:chgData name="Karunya Hari Krishnan" userId="47b4ba9a17bdc5d1" providerId="LiveId" clId="{32D5CCA7-AC4C-493B-911B-24B7124E5258}" dt="2023-01-10T06:34:13.815" v="26" actId="26606"/>
          <ac:spMkLst>
            <pc:docMk/>
            <pc:sldMk cId="4209711172" sldId="262"/>
            <ac:spMk id="25" creationId="{62423CA5-E2E1-4789-B759-9906C1C94063}"/>
          </ac:spMkLst>
        </pc:spChg>
        <pc:spChg chg="add del">
          <ac:chgData name="Karunya Hari Krishnan" userId="47b4ba9a17bdc5d1" providerId="LiveId" clId="{32D5CCA7-AC4C-493B-911B-24B7124E5258}" dt="2023-01-10T06:34:13.815" v="26" actId="26606"/>
          <ac:spMkLst>
            <pc:docMk/>
            <pc:sldMk cId="4209711172" sldId="262"/>
            <ac:spMk id="27" creationId="{73772B81-181F-48B7-8826-4D9686D15DF5}"/>
          </ac:spMkLst>
        </pc:spChg>
        <pc:spChg chg="add del">
          <ac:chgData name="Karunya Hari Krishnan" userId="47b4ba9a17bdc5d1" providerId="LiveId" clId="{32D5CCA7-AC4C-493B-911B-24B7124E5258}" dt="2023-01-10T06:34:13.815" v="26" actId="26606"/>
          <ac:spMkLst>
            <pc:docMk/>
            <pc:sldMk cId="4209711172" sldId="262"/>
            <ac:spMk id="29" creationId="{B2205F6E-03C6-4E92-877C-E2482F6599AA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1" creationId="{7E018740-5C2B-4A41-AC1A-7E68D1EC1954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3" creationId="{166F75A4-C475-4941-8EE2-B80A06A2C1BB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4" creationId="{A65AC7D1-EAA9-48F5-B509-60A7F50BF703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5" creationId="{A032553A-72E8-4B0D-8405-FF9771C9AF05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6" creationId="{D6320AF9-619A-4175-865B-5663E1AEF4C5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7" creationId="{765800AC-C3B9-498E-87BC-29FAE4C76B21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39" creationId="{1F9D6ACB-2FF4-49F9-978A-E0D5327FC635}"/>
          </ac:spMkLst>
        </pc:spChg>
        <pc:spChg chg="add del">
          <ac:chgData name="Karunya Hari Krishnan" userId="47b4ba9a17bdc5d1" providerId="LiveId" clId="{32D5CCA7-AC4C-493B-911B-24B7124E5258}" dt="2023-01-10T06:34:47.295" v="34" actId="26606"/>
          <ac:spMkLst>
            <pc:docMk/>
            <pc:sldMk cId="4209711172" sldId="262"/>
            <ac:spMk id="41" creationId="{A5EC319D-0FEA-4B95-A3EA-01E35672C95B}"/>
          </ac:spMkLst>
        </pc:spChg>
        <pc:grpChg chg="add del">
          <ac:chgData name="Karunya Hari Krishnan" userId="47b4ba9a17bdc5d1" providerId="LiveId" clId="{32D5CCA7-AC4C-493B-911B-24B7124E5258}" dt="2023-01-10T06:34:13.815" v="26" actId="26606"/>
          <ac:grpSpMkLst>
            <pc:docMk/>
            <pc:sldMk cId="4209711172" sldId="262"/>
            <ac:grpSpMk id="11" creationId="{1F2B4773-3207-44CC-B7AC-892B70498211}"/>
          </ac:grpSpMkLst>
        </pc:grpChg>
        <pc:grpChg chg="add del">
          <ac:chgData name="Karunya Hari Krishnan" userId="47b4ba9a17bdc5d1" providerId="LiveId" clId="{32D5CCA7-AC4C-493B-911B-24B7124E5258}" dt="2023-01-10T06:34:47.295" v="34" actId="26606"/>
          <ac:grpSpMkLst>
            <pc:docMk/>
            <pc:sldMk cId="4209711172" sldId="262"/>
            <ac:grpSpMk id="32" creationId="{1F2B4773-3207-44CC-B7AC-892B70498211}"/>
          </ac:grpSpMkLst>
        </pc:grpChg>
        <pc:picChg chg="mod ord">
          <ac:chgData name="Karunya Hari Krishnan" userId="47b4ba9a17bdc5d1" providerId="LiveId" clId="{32D5CCA7-AC4C-493B-911B-24B7124E5258}" dt="2023-01-10T08:44:38.737" v="379" actId="1076"/>
          <ac:picMkLst>
            <pc:docMk/>
            <pc:sldMk cId="4209711172" sldId="262"/>
            <ac:picMk id="6" creationId="{2ADDEC96-94DE-7784-F06F-4E9DD695B597}"/>
          </ac:picMkLst>
        </pc:picChg>
        <pc:cxnChg chg="add del">
          <ac:chgData name="Karunya Hari Krishnan" userId="47b4ba9a17bdc5d1" providerId="LiveId" clId="{32D5CCA7-AC4C-493B-911B-24B7124E5258}" dt="2023-01-10T06:34:47.295" v="34" actId="26606"/>
          <ac:cxnSpMkLst>
            <pc:docMk/>
            <pc:sldMk cId="4209711172" sldId="262"/>
            <ac:cxnSpMk id="38" creationId="{063B6EC6-D752-4EE7-908B-F8F19E8C7FEA}"/>
          </ac:cxnSpMkLst>
        </pc:cxnChg>
        <pc:cxnChg chg="add del">
          <ac:chgData name="Karunya Hari Krishnan" userId="47b4ba9a17bdc5d1" providerId="LiveId" clId="{32D5CCA7-AC4C-493B-911B-24B7124E5258}" dt="2023-01-10T06:34:47.295" v="34" actId="26606"/>
          <ac:cxnSpMkLst>
            <pc:docMk/>
            <pc:sldMk cId="4209711172" sldId="262"/>
            <ac:cxnSpMk id="40" creationId="{EFECD4E8-AD3E-4228-82A2-9461958EA94D}"/>
          </ac:cxnSpMkLst>
        </pc:cxnChg>
      </pc:sldChg>
      <pc:sldChg chg="addSp delSp modSp mod setBg">
        <pc:chgData name="Karunya Hari Krishnan" userId="47b4ba9a17bdc5d1" providerId="LiveId" clId="{32D5CCA7-AC4C-493B-911B-24B7124E5258}" dt="2023-01-10T08:45:57.228" v="385" actId="20577"/>
        <pc:sldMkLst>
          <pc:docMk/>
          <pc:sldMk cId="1625842077" sldId="263"/>
        </pc:sldMkLst>
        <pc:spChg chg="mod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2" creationId="{20DC5198-79FB-BB19-B30E-F0C07A7AD6D2}"/>
          </ac:spMkLst>
        </pc:spChg>
        <pc:spChg chg="mod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4" creationId="{4839C1D9-CECA-99AC-1FD5-FFA4A9419B69}"/>
          </ac:spMkLst>
        </pc:spChg>
        <pc:spChg chg="add mod">
          <ac:chgData name="Karunya Hari Krishnan" userId="47b4ba9a17bdc5d1" providerId="LiveId" clId="{32D5CCA7-AC4C-493B-911B-24B7124E5258}" dt="2023-01-10T08:45:57.228" v="385" actId="20577"/>
          <ac:spMkLst>
            <pc:docMk/>
            <pc:sldMk cId="1625842077" sldId="263"/>
            <ac:spMk id="5" creationId="{32BE60B5-A35B-414B-4229-7FF05D3B30F9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29" creationId="{A65AC7D1-EAA9-48F5-B509-60A7F50BF703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31" creationId="{D6320AF9-619A-4175-865B-5663E1AEF4C5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37" creationId="{7E018740-5C2B-4A41-AC1A-7E68D1EC1954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39" creationId="{166F75A4-C475-4941-8EE2-B80A06A2C1BB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41" creationId="{A032553A-72E8-4B0D-8405-FF9771C9AF05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43" creationId="{765800AC-C3B9-498E-87BC-29FAE4C76B21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45" creationId="{1F9D6ACB-2FF4-49F9-978A-E0D5327FC635}"/>
          </ac:spMkLst>
        </pc:spChg>
        <pc:spChg chg="add del">
          <ac:chgData name="Karunya Hari Krishnan" userId="47b4ba9a17bdc5d1" providerId="LiveId" clId="{32D5CCA7-AC4C-493B-911B-24B7124E5258}" dt="2023-01-10T06:34:44.007" v="31" actId="26606"/>
          <ac:spMkLst>
            <pc:docMk/>
            <pc:sldMk cId="1625842077" sldId="263"/>
            <ac:spMk id="47" creationId="{A5EC319D-0FEA-4B95-A3EA-01E35672C95B}"/>
          </ac:spMkLst>
        </pc:spChg>
        <pc:grpChg chg="add del">
          <ac:chgData name="Karunya Hari Krishnan" userId="47b4ba9a17bdc5d1" providerId="LiveId" clId="{32D5CCA7-AC4C-493B-911B-24B7124E5258}" dt="2023-01-10T06:34:44.007" v="31" actId="26606"/>
          <ac:grpSpMkLst>
            <pc:docMk/>
            <pc:sldMk cId="1625842077" sldId="263"/>
            <ac:grpSpMk id="17" creationId="{1F2B4773-3207-44CC-B7AC-892B70498211}"/>
          </ac:grpSpMkLst>
        </pc:grpChg>
        <pc:picChg chg="mod ord">
          <ac:chgData name="Karunya Hari Krishnan" userId="47b4ba9a17bdc5d1" providerId="LiveId" clId="{32D5CCA7-AC4C-493B-911B-24B7124E5258}" dt="2023-01-10T06:34:44.007" v="31" actId="26606"/>
          <ac:picMkLst>
            <pc:docMk/>
            <pc:sldMk cId="1625842077" sldId="263"/>
            <ac:picMk id="12" creationId="{0089AF3C-B9FF-C555-099D-426C007CB037}"/>
          </ac:picMkLst>
        </pc:picChg>
        <pc:cxnChg chg="add del">
          <ac:chgData name="Karunya Hari Krishnan" userId="47b4ba9a17bdc5d1" providerId="LiveId" clId="{32D5CCA7-AC4C-493B-911B-24B7124E5258}" dt="2023-01-10T06:34:44.007" v="31" actId="26606"/>
          <ac:cxnSpMkLst>
            <pc:docMk/>
            <pc:sldMk cId="1625842077" sldId="263"/>
            <ac:cxnSpMk id="33" creationId="{063B6EC6-D752-4EE7-908B-F8F19E8C7FEA}"/>
          </ac:cxnSpMkLst>
        </pc:cxnChg>
        <pc:cxnChg chg="add del">
          <ac:chgData name="Karunya Hari Krishnan" userId="47b4ba9a17bdc5d1" providerId="LiveId" clId="{32D5CCA7-AC4C-493B-911B-24B7124E5258}" dt="2023-01-10T06:34:44.007" v="31" actId="26606"/>
          <ac:cxnSpMkLst>
            <pc:docMk/>
            <pc:sldMk cId="1625842077" sldId="263"/>
            <ac:cxnSpMk id="35" creationId="{EFECD4E8-AD3E-4228-82A2-9461958EA94D}"/>
          </ac:cxnSpMkLst>
        </pc:cxnChg>
      </pc:sldChg>
      <pc:sldChg chg="addSp delSp modSp mod">
        <pc:chgData name="Karunya Hari Krishnan" userId="47b4ba9a17bdc5d1" providerId="LiveId" clId="{32D5CCA7-AC4C-493B-911B-24B7124E5258}" dt="2023-01-10T08:29:53.776" v="345" actId="20577"/>
        <pc:sldMkLst>
          <pc:docMk/>
          <pc:sldMk cId="1834336400" sldId="265"/>
        </pc:sldMkLst>
        <pc:spChg chg="mod">
          <ac:chgData name="Karunya Hari Krishnan" userId="47b4ba9a17bdc5d1" providerId="LiveId" clId="{32D5CCA7-AC4C-493B-911B-24B7124E5258}" dt="2023-01-10T08:23:04.333" v="218" actId="14100"/>
          <ac:spMkLst>
            <pc:docMk/>
            <pc:sldMk cId="1834336400" sldId="265"/>
            <ac:spMk id="2" creationId="{A01AB214-9AE8-E130-DACB-162BC998233F}"/>
          </ac:spMkLst>
        </pc:spChg>
        <pc:spChg chg="mod">
          <ac:chgData name="Karunya Hari Krishnan" userId="47b4ba9a17bdc5d1" providerId="LiveId" clId="{32D5CCA7-AC4C-493B-911B-24B7124E5258}" dt="2023-01-10T08:22:56.899" v="217" actId="1076"/>
          <ac:spMkLst>
            <pc:docMk/>
            <pc:sldMk cId="1834336400" sldId="265"/>
            <ac:spMk id="3" creationId="{9FE17760-5BE9-D2D9-3962-ACDF1C488D54}"/>
          </ac:spMkLst>
        </pc:spChg>
        <pc:spChg chg="del mod">
          <ac:chgData name="Karunya Hari Krishnan" userId="47b4ba9a17bdc5d1" providerId="LiveId" clId="{32D5CCA7-AC4C-493B-911B-24B7124E5258}" dt="2023-01-10T08:22:05.191" v="206" actId="478"/>
          <ac:spMkLst>
            <pc:docMk/>
            <pc:sldMk cId="1834336400" sldId="265"/>
            <ac:spMk id="4" creationId="{70E83F66-0BA0-8447-04E6-FDD9F6624E89}"/>
          </ac:spMkLst>
        </pc:spChg>
        <pc:spChg chg="add mod">
          <ac:chgData name="Karunya Hari Krishnan" userId="47b4ba9a17bdc5d1" providerId="LiveId" clId="{32D5CCA7-AC4C-493B-911B-24B7124E5258}" dt="2023-01-10T08:23:44.741" v="251" actId="20577"/>
          <ac:spMkLst>
            <pc:docMk/>
            <pc:sldMk cId="1834336400" sldId="265"/>
            <ac:spMk id="5" creationId="{A9F07885-99C8-9D2D-29FC-2EE04190AF95}"/>
          </ac:spMkLst>
        </pc:spChg>
        <pc:spChg chg="add del mod">
          <ac:chgData name="Karunya Hari Krishnan" userId="47b4ba9a17bdc5d1" providerId="LiveId" clId="{32D5CCA7-AC4C-493B-911B-24B7124E5258}" dt="2023-01-10T08:23:19.782" v="223" actId="478"/>
          <ac:spMkLst>
            <pc:docMk/>
            <pc:sldMk cId="1834336400" sldId="265"/>
            <ac:spMk id="6" creationId="{BF9E1F8A-E9E9-1A9D-9313-6E1EBB69B478}"/>
          </ac:spMkLst>
        </pc:spChg>
        <pc:spChg chg="add mod">
          <ac:chgData name="Karunya Hari Krishnan" userId="47b4ba9a17bdc5d1" providerId="LiveId" clId="{32D5CCA7-AC4C-493B-911B-24B7124E5258}" dt="2023-01-10T08:29:53.776" v="345" actId="20577"/>
          <ac:spMkLst>
            <pc:docMk/>
            <pc:sldMk cId="1834336400" sldId="265"/>
            <ac:spMk id="7" creationId="{11B9094C-5247-B02A-9524-16D74D07E566}"/>
          </ac:spMkLst>
        </pc:spChg>
      </pc:sldChg>
      <pc:sldChg chg="modSp del mod">
        <pc:chgData name="Karunya Hari Krishnan" userId="47b4ba9a17bdc5d1" providerId="LiveId" clId="{32D5CCA7-AC4C-493B-911B-24B7124E5258}" dt="2023-01-10T07:26:05.084" v="145" actId="47"/>
        <pc:sldMkLst>
          <pc:docMk/>
          <pc:sldMk cId="1086943274" sldId="266"/>
        </pc:sldMkLst>
        <pc:spChg chg="mod">
          <ac:chgData name="Karunya Hari Krishnan" userId="47b4ba9a17bdc5d1" providerId="LiveId" clId="{32D5CCA7-AC4C-493B-911B-24B7124E5258}" dt="2023-01-10T06:56:55.845" v="78" actId="20577"/>
          <ac:spMkLst>
            <pc:docMk/>
            <pc:sldMk cId="1086943274" sldId="266"/>
            <ac:spMk id="2" creationId="{A2493480-2E3E-C1E5-09AD-A20FA925E6AE}"/>
          </ac:spMkLst>
        </pc:spChg>
        <pc:picChg chg="mod">
          <ac:chgData name="Karunya Hari Krishnan" userId="47b4ba9a17bdc5d1" providerId="LiveId" clId="{32D5CCA7-AC4C-493B-911B-24B7124E5258}" dt="2023-01-10T06:56:45.592" v="55" actId="1076"/>
          <ac:picMkLst>
            <pc:docMk/>
            <pc:sldMk cId="1086943274" sldId="266"/>
            <ac:picMk id="5" creationId="{E6442FA8-0833-6AFF-368B-BCAC0CC95590}"/>
          </ac:picMkLst>
        </pc:picChg>
      </pc:sldChg>
      <pc:sldChg chg="addSp modSp mod setBg setClrOvrMap">
        <pc:chgData name="Karunya Hari Krishnan" userId="47b4ba9a17bdc5d1" providerId="LiveId" clId="{32D5CCA7-AC4C-493B-911B-24B7124E5258}" dt="2023-01-10T06:56:28.959" v="54" actId="20577"/>
        <pc:sldMkLst>
          <pc:docMk/>
          <pc:sldMk cId="1546782888" sldId="267"/>
        </pc:sldMkLst>
        <pc:spChg chg="mod">
          <ac:chgData name="Karunya Hari Krishnan" userId="47b4ba9a17bdc5d1" providerId="LiveId" clId="{32D5CCA7-AC4C-493B-911B-24B7124E5258}" dt="2023-01-10T06:56:28.959" v="54" actId="20577"/>
          <ac:spMkLst>
            <pc:docMk/>
            <pc:sldMk cId="1546782888" sldId="267"/>
            <ac:spMk id="2" creationId="{819D1FB7-BA1B-F244-3833-6FA8EDA2584E}"/>
          </ac:spMkLst>
        </pc:spChg>
        <pc:spChg chg="mod">
          <ac:chgData name="Karunya Hari Krishnan" userId="47b4ba9a17bdc5d1" providerId="LiveId" clId="{32D5CCA7-AC4C-493B-911B-24B7124E5258}" dt="2023-01-10T06:35:13.509" v="35" actId="26606"/>
          <ac:spMkLst>
            <pc:docMk/>
            <pc:sldMk cId="1546782888" sldId="267"/>
            <ac:spMk id="3" creationId="{341BD932-D264-95FC-6494-FCC9573A7A2F}"/>
          </ac:spMkLst>
        </pc:spChg>
        <pc:spChg chg="add">
          <ac:chgData name="Karunya Hari Krishnan" userId="47b4ba9a17bdc5d1" providerId="LiveId" clId="{32D5CCA7-AC4C-493B-911B-24B7124E5258}" dt="2023-01-10T06:35:13.509" v="35" actId="26606"/>
          <ac:spMkLst>
            <pc:docMk/>
            <pc:sldMk cId="1546782888" sldId="267"/>
            <ac:spMk id="8" creationId="{86C16C40-7C29-4ACC-B851-7E08E459B596}"/>
          </ac:spMkLst>
        </pc:spChg>
        <pc:grpChg chg="add">
          <ac:chgData name="Karunya Hari Krishnan" userId="47b4ba9a17bdc5d1" providerId="LiveId" clId="{32D5CCA7-AC4C-493B-911B-24B7124E5258}" dt="2023-01-10T06:35:13.509" v="35" actId="26606"/>
          <ac:grpSpMkLst>
            <pc:docMk/>
            <pc:sldMk cId="1546782888" sldId="267"/>
            <ac:grpSpMk id="10" creationId="{CDD733AE-DD5E-4C77-8BCD-72BF12A06BB1}"/>
          </ac:grpSpMkLst>
        </pc:grpChg>
      </pc:sldChg>
      <pc:sldChg chg="addSp delSp modSp new mod">
        <pc:chgData name="Karunya Hari Krishnan" userId="47b4ba9a17bdc5d1" providerId="LiveId" clId="{32D5CCA7-AC4C-493B-911B-24B7124E5258}" dt="2023-01-10T09:00:21.351" v="1056" actId="1076"/>
        <pc:sldMkLst>
          <pc:docMk/>
          <pc:sldMk cId="219359626" sldId="268"/>
        </pc:sldMkLst>
        <pc:spChg chg="mod">
          <ac:chgData name="Karunya Hari Krishnan" userId="47b4ba9a17bdc5d1" providerId="LiveId" clId="{32D5CCA7-AC4C-493B-911B-24B7124E5258}" dt="2023-01-10T09:00:02.209" v="1052" actId="1076"/>
          <ac:spMkLst>
            <pc:docMk/>
            <pc:sldMk cId="219359626" sldId="268"/>
            <ac:spMk id="2" creationId="{FE2CB849-2B8A-2196-27F9-75E3D4B3A8EF}"/>
          </ac:spMkLst>
        </pc:spChg>
        <pc:spChg chg="del">
          <ac:chgData name="Karunya Hari Krishnan" userId="47b4ba9a17bdc5d1" providerId="LiveId" clId="{32D5CCA7-AC4C-493B-911B-24B7124E5258}" dt="2023-01-10T06:58:13.497" v="120"/>
          <ac:spMkLst>
            <pc:docMk/>
            <pc:sldMk cId="219359626" sldId="268"/>
            <ac:spMk id="3" creationId="{859D395B-450B-41F5-5663-2F35FC74621F}"/>
          </ac:spMkLst>
        </pc:spChg>
        <pc:spChg chg="del">
          <ac:chgData name="Karunya Hari Krishnan" userId="47b4ba9a17bdc5d1" providerId="LiveId" clId="{32D5CCA7-AC4C-493B-911B-24B7124E5258}" dt="2023-01-10T07:23:52.361" v="129" actId="22"/>
          <ac:spMkLst>
            <pc:docMk/>
            <pc:sldMk cId="219359626" sldId="268"/>
            <ac:spMk id="4" creationId="{657AC04B-E2E8-60F1-4468-F96415CD31C1}"/>
          </ac:spMkLst>
        </pc:spChg>
        <pc:picChg chg="add mod">
          <ac:chgData name="Karunya Hari Krishnan" userId="47b4ba9a17bdc5d1" providerId="LiveId" clId="{32D5CCA7-AC4C-493B-911B-24B7124E5258}" dt="2023-01-10T09:00:05.499" v="1053" actId="1076"/>
          <ac:picMkLst>
            <pc:docMk/>
            <pc:sldMk cId="219359626" sldId="268"/>
            <ac:picMk id="5" creationId="{B9BD43C2-8070-91A9-2975-CF176B2EF476}"/>
          </ac:picMkLst>
        </pc:picChg>
        <pc:picChg chg="add mod">
          <ac:chgData name="Karunya Hari Krishnan" userId="47b4ba9a17bdc5d1" providerId="LiveId" clId="{32D5CCA7-AC4C-493B-911B-24B7124E5258}" dt="2023-01-10T09:00:16.621" v="1055" actId="1076"/>
          <ac:picMkLst>
            <pc:docMk/>
            <pc:sldMk cId="219359626" sldId="268"/>
            <ac:picMk id="6" creationId="{E1A29DC2-9243-5CA7-4A96-A3CE5F95E9BF}"/>
          </ac:picMkLst>
        </pc:picChg>
        <pc:picChg chg="add mod ord">
          <ac:chgData name="Karunya Hari Krishnan" userId="47b4ba9a17bdc5d1" providerId="LiveId" clId="{32D5CCA7-AC4C-493B-911B-24B7124E5258}" dt="2023-01-10T09:00:08.053" v="1054" actId="1076"/>
          <ac:picMkLst>
            <pc:docMk/>
            <pc:sldMk cId="219359626" sldId="268"/>
            <ac:picMk id="8" creationId="{03F11075-9CF0-263F-E650-AB1FBC07C93F}"/>
          </ac:picMkLst>
        </pc:picChg>
        <pc:picChg chg="add mod">
          <ac:chgData name="Karunya Hari Krishnan" userId="47b4ba9a17bdc5d1" providerId="LiveId" clId="{32D5CCA7-AC4C-493B-911B-24B7124E5258}" dt="2023-01-10T09:00:21.351" v="1056" actId="1076"/>
          <ac:picMkLst>
            <pc:docMk/>
            <pc:sldMk cId="219359626" sldId="268"/>
            <ac:picMk id="10" creationId="{278F7079-1E10-A8B1-73BA-A6D65CDDC696}"/>
          </ac:picMkLst>
        </pc:picChg>
      </pc:sldChg>
      <pc:sldChg chg="modSp new mod">
        <pc:chgData name="Karunya Hari Krishnan" userId="47b4ba9a17bdc5d1" providerId="LiveId" clId="{32D5CCA7-AC4C-493B-911B-24B7124E5258}" dt="2023-01-10T08:59:04.891" v="1051" actId="20577"/>
        <pc:sldMkLst>
          <pc:docMk/>
          <pc:sldMk cId="2563006471" sldId="269"/>
        </pc:sldMkLst>
        <pc:spChg chg="mod">
          <ac:chgData name="Karunya Hari Krishnan" userId="47b4ba9a17bdc5d1" providerId="LiveId" clId="{32D5CCA7-AC4C-493B-911B-24B7124E5258}" dt="2023-01-10T08:56:11.240" v="866" actId="20577"/>
          <ac:spMkLst>
            <pc:docMk/>
            <pc:sldMk cId="2563006471" sldId="269"/>
            <ac:spMk id="2" creationId="{CE5B2201-7E0C-E475-4082-2EAEB2F3038B}"/>
          </ac:spMkLst>
        </pc:spChg>
        <pc:spChg chg="mod">
          <ac:chgData name="Karunya Hari Krishnan" userId="47b4ba9a17bdc5d1" providerId="LiveId" clId="{32D5CCA7-AC4C-493B-911B-24B7124E5258}" dt="2023-01-10T08:59:04.891" v="1051" actId="20577"/>
          <ac:spMkLst>
            <pc:docMk/>
            <pc:sldMk cId="2563006471" sldId="269"/>
            <ac:spMk id="3" creationId="{95DDCB25-435B-0A56-E166-4105977D7294}"/>
          </ac:spMkLst>
        </pc:spChg>
      </pc:sldChg>
      <pc:sldChg chg="new del">
        <pc:chgData name="Karunya Hari Krishnan" userId="47b4ba9a17bdc5d1" providerId="LiveId" clId="{32D5CCA7-AC4C-493B-911B-24B7124E5258}" dt="2023-01-10T08:25:39.793" v="297" actId="47"/>
        <pc:sldMkLst>
          <pc:docMk/>
          <pc:sldMk cId="3589454846" sldId="269"/>
        </pc:sldMkLst>
      </pc:sldChg>
      <pc:sldChg chg="addSp modSp new mod ord">
        <pc:chgData name="Karunya Hari Krishnan" userId="47b4ba9a17bdc5d1" providerId="LiveId" clId="{32D5CCA7-AC4C-493B-911B-24B7124E5258}" dt="2023-01-10T09:44:09.268" v="1202" actId="120"/>
        <pc:sldMkLst>
          <pc:docMk/>
          <pc:sldMk cId="2870362221" sldId="270"/>
        </pc:sldMkLst>
        <pc:spChg chg="add mod">
          <ac:chgData name="Karunya Hari Krishnan" userId="47b4ba9a17bdc5d1" providerId="LiveId" clId="{32D5CCA7-AC4C-493B-911B-24B7124E5258}" dt="2023-01-10T09:44:09.268" v="1202" actId="120"/>
          <ac:spMkLst>
            <pc:docMk/>
            <pc:sldMk cId="2870362221" sldId="270"/>
            <ac:spMk id="6" creationId="{3879B059-F86D-7F49-9B51-57EC5CA20861}"/>
          </ac:spMkLst>
        </pc:spChg>
        <pc:picChg chg="add mod">
          <ac:chgData name="Karunya Hari Krishnan" userId="47b4ba9a17bdc5d1" providerId="LiveId" clId="{32D5CCA7-AC4C-493B-911B-24B7124E5258}" dt="2023-01-10T09:42:56.158" v="1192" actId="1076"/>
          <ac:picMkLst>
            <pc:docMk/>
            <pc:sldMk cId="2870362221" sldId="270"/>
            <ac:picMk id="3" creationId="{38624E8E-4157-BCB4-1CE2-B405BFF5F6B7}"/>
          </ac:picMkLst>
        </pc:picChg>
        <pc:picChg chg="add mod">
          <ac:chgData name="Karunya Hari Krishnan" userId="47b4ba9a17bdc5d1" providerId="LiveId" clId="{32D5CCA7-AC4C-493B-911B-24B7124E5258}" dt="2023-01-10T09:42:53.487" v="1191" actId="1076"/>
          <ac:picMkLst>
            <pc:docMk/>
            <pc:sldMk cId="2870362221" sldId="270"/>
            <ac:picMk id="5" creationId="{C50BAF9A-2060-2197-A9C6-96604C66B25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867FC-F5DB-4FC6-B518-ED00596E94C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1A68A-FC4E-4822-AF74-81E39B3A6FB9}">
      <dgm:prSet/>
      <dgm:spPr/>
      <dgm:t>
        <a:bodyPr/>
        <a:lstStyle/>
        <a:p>
          <a:r>
            <a:rPr lang="en-US"/>
            <a:t>The RUL of a lithium – ion battery is the amount of time that the battery is expected to be able to perform its intended function before it fails or needs to be replaced.</a:t>
          </a:r>
        </a:p>
      </dgm:t>
    </dgm:pt>
    <dgm:pt modelId="{7C61F0CE-303A-44CD-811D-DAC4CE3011D5}" type="parTrans" cxnId="{9722FD4D-4ED2-4745-B603-F9875CA7AAD0}">
      <dgm:prSet/>
      <dgm:spPr/>
      <dgm:t>
        <a:bodyPr/>
        <a:lstStyle/>
        <a:p>
          <a:endParaRPr lang="en-US"/>
        </a:p>
      </dgm:t>
    </dgm:pt>
    <dgm:pt modelId="{42549F38-EFAE-4DBA-A43F-C7B238A9845B}" type="sibTrans" cxnId="{9722FD4D-4ED2-4745-B603-F9875CA7AAD0}">
      <dgm:prSet/>
      <dgm:spPr/>
      <dgm:t>
        <a:bodyPr/>
        <a:lstStyle/>
        <a:p>
          <a:endParaRPr lang="en-US"/>
        </a:p>
      </dgm:t>
    </dgm:pt>
    <dgm:pt modelId="{05BB9B22-95D1-4DF4-8386-2A98FFDF615E}">
      <dgm:prSet/>
      <dgm:spPr/>
      <dgm:t>
        <a:bodyPr/>
        <a:lstStyle/>
        <a:p>
          <a:r>
            <a:rPr lang="en-US"/>
            <a:t>Factors that affect the RUL of a lithium – ion battery </a:t>
          </a:r>
        </a:p>
      </dgm:t>
    </dgm:pt>
    <dgm:pt modelId="{A62F89CE-1A9B-4E05-A6B0-DF44EFFBD97D}" type="parTrans" cxnId="{A1667BE4-C75D-4CAC-8BA5-6DFAD386D350}">
      <dgm:prSet/>
      <dgm:spPr/>
      <dgm:t>
        <a:bodyPr/>
        <a:lstStyle/>
        <a:p>
          <a:endParaRPr lang="en-US"/>
        </a:p>
      </dgm:t>
    </dgm:pt>
    <dgm:pt modelId="{7046F575-048F-4303-A45B-2E212BB2F876}" type="sibTrans" cxnId="{A1667BE4-C75D-4CAC-8BA5-6DFAD386D350}">
      <dgm:prSet/>
      <dgm:spPr/>
      <dgm:t>
        <a:bodyPr/>
        <a:lstStyle/>
        <a:p>
          <a:endParaRPr lang="en-US"/>
        </a:p>
      </dgm:t>
    </dgm:pt>
    <dgm:pt modelId="{D4F1A310-70BA-4C25-81C3-CA7E945605FB}">
      <dgm:prSet/>
      <dgm:spPr/>
      <dgm:t>
        <a:bodyPr/>
        <a:lstStyle/>
        <a:p>
          <a:r>
            <a:rPr lang="en-US"/>
            <a:t>Temperature</a:t>
          </a:r>
        </a:p>
      </dgm:t>
    </dgm:pt>
    <dgm:pt modelId="{DF06AE06-B3B6-441D-B2AC-D134FCF00DEE}" type="parTrans" cxnId="{3C15F1E1-8B69-4611-8380-6044DDC87AC0}">
      <dgm:prSet/>
      <dgm:spPr/>
      <dgm:t>
        <a:bodyPr/>
        <a:lstStyle/>
        <a:p>
          <a:endParaRPr lang="en-US"/>
        </a:p>
      </dgm:t>
    </dgm:pt>
    <dgm:pt modelId="{711F9702-399F-432A-9C96-6FE11F37CFF9}" type="sibTrans" cxnId="{3C15F1E1-8B69-4611-8380-6044DDC87AC0}">
      <dgm:prSet/>
      <dgm:spPr/>
      <dgm:t>
        <a:bodyPr/>
        <a:lstStyle/>
        <a:p>
          <a:endParaRPr lang="en-US"/>
        </a:p>
      </dgm:t>
    </dgm:pt>
    <dgm:pt modelId="{6B744613-40AE-4344-B884-F4FCA1AC2EE1}">
      <dgm:prSet/>
      <dgm:spPr/>
      <dgm:t>
        <a:bodyPr/>
        <a:lstStyle/>
        <a:p>
          <a:r>
            <a:rPr lang="en-US"/>
            <a:t>Current and voltage across the terminals</a:t>
          </a:r>
        </a:p>
      </dgm:t>
    </dgm:pt>
    <dgm:pt modelId="{5D3F9D6E-9A66-4C1F-AAAB-8EE9C9036221}" type="parTrans" cxnId="{798DF295-B67A-4112-A729-A2FCA6C26E56}">
      <dgm:prSet/>
      <dgm:spPr/>
      <dgm:t>
        <a:bodyPr/>
        <a:lstStyle/>
        <a:p>
          <a:endParaRPr lang="en-US"/>
        </a:p>
      </dgm:t>
    </dgm:pt>
    <dgm:pt modelId="{AF24767B-E9C5-445F-B96F-190B35FDB6DE}" type="sibTrans" cxnId="{798DF295-B67A-4112-A729-A2FCA6C26E56}">
      <dgm:prSet/>
      <dgm:spPr/>
      <dgm:t>
        <a:bodyPr/>
        <a:lstStyle/>
        <a:p>
          <a:endParaRPr lang="en-US"/>
        </a:p>
      </dgm:t>
    </dgm:pt>
    <dgm:pt modelId="{36C3ADAA-6D30-413B-94B9-1D8B4E480F6A}">
      <dgm:prSet/>
      <dgm:spPr/>
      <dgm:t>
        <a:bodyPr/>
        <a:lstStyle/>
        <a:p>
          <a:r>
            <a:rPr lang="en-US"/>
            <a:t>Charging and discharging rate of batteries.</a:t>
          </a:r>
        </a:p>
      </dgm:t>
    </dgm:pt>
    <dgm:pt modelId="{B70767E1-BD26-46C0-97AE-5D27C4EE2928}" type="parTrans" cxnId="{6A932786-1650-48D1-914C-68890D46B757}">
      <dgm:prSet/>
      <dgm:spPr/>
      <dgm:t>
        <a:bodyPr/>
        <a:lstStyle/>
        <a:p>
          <a:endParaRPr lang="en-US"/>
        </a:p>
      </dgm:t>
    </dgm:pt>
    <dgm:pt modelId="{264E378D-3937-4146-9ABA-4446A9C4171A}" type="sibTrans" cxnId="{6A932786-1650-48D1-914C-68890D46B757}">
      <dgm:prSet/>
      <dgm:spPr/>
      <dgm:t>
        <a:bodyPr/>
        <a:lstStyle/>
        <a:p>
          <a:endParaRPr lang="en-US"/>
        </a:p>
      </dgm:t>
    </dgm:pt>
    <dgm:pt modelId="{79E0CEE4-66BB-45E6-89B4-D46C4BB14180}" type="pres">
      <dgm:prSet presAssocID="{D9D867FC-F5DB-4FC6-B518-ED00596E94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448FCD-8B3B-4431-8E94-433EEC8D4516}" type="pres">
      <dgm:prSet presAssocID="{C891A68A-FC4E-4822-AF74-81E39B3A6FB9}" presName="hierRoot1" presStyleCnt="0"/>
      <dgm:spPr/>
    </dgm:pt>
    <dgm:pt modelId="{AA99DE40-B6DA-4812-A557-4FF253F94519}" type="pres">
      <dgm:prSet presAssocID="{C891A68A-FC4E-4822-AF74-81E39B3A6FB9}" presName="composite" presStyleCnt="0"/>
      <dgm:spPr/>
    </dgm:pt>
    <dgm:pt modelId="{A2FC939C-98BB-4DE5-9924-47E5314B84F6}" type="pres">
      <dgm:prSet presAssocID="{C891A68A-FC4E-4822-AF74-81E39B3A6FB9}" presName="background" presStyleLbl="node0" presStyleIdx="0" presStyleCnt="2"/>
      <dgm:spPr/>
    </dgm:pt>
    <dgm:pt modelId="{0A99D27C-45A0-4DBB-B82D-97E1A3587CFD}" type="pres">
      <dgm:prSet presAssocID="{C891A68A-FC4E-4822-AF74-81E39B3A6FB9}" presName="text" presStyleLbl="fgAcc0" presStyleIdx="0" presStyleCnt="2" custScaleX="188300" custScaleY="194082" custLinFactNeighborX="9095" custLinFactNeighborY="-49408">
        <dgm:presLayoutVars>
          <dgm:chPref val="3"/>
        </dgm:presLayoutVars>
      </dgm:prSet>
      <dgm:spPr/>
    </dgm:pt>
    <dgm:pt modelId="{1237A407-16E2-40D4-94F2-B08D680EFC05}" type="pres">
      <dgm:prSet presAssocID="{C891A68A-FC4E-4822-AF74-81E39B3A6FB9}" presName="hierChild2" presStyleCnt="0"/>
      <dgm:spPr/>
    </dgm:pt>
    <dgm:pt modelId="{1492CCDD-B6AA-49ED-806B-1F29B314E757}" type="pres">
      <dgm:prSet presAssocID="{05BB9B22-95D1-4DF4-8386-2A98FFDF615E}" presName="hierRoot1" presStyleCnt="0"/>
      <dgm:spPr/>
    </dgm:pt>
    <dgm:pt modelId="{C645E4AF-8820-4CC6-8641-0174751B6E03}" type="pres">
      <dgm:prSet presAssocID="{05BB9B22-95D1-4DF4-8386-2A98FFDF615E}" presName="composite" presStyleCnt="0"/>
      <dgm:spPr/>
    </dgm:pt>
    <dgm:pt modelId="{F877830A-640A-4464-A4FB-C230956BAA69}" type="pres">
      <dgm:prSet presAssocID="{05BB9B22-95D1-4DF4-8386-2A98FFDF615E}" presName="background" presStyleLbl="node0" presStyleIdx="1" presStyleCnt="2"/>
      <dgm:spPr/>
    </dgm:pt>
    <dgm:pt modelId="{491C15E2-39C1-40F5-82DD-242E278CD6F7}" type="pres">
      <dgm:prSet presAssocID="{05BB9B22-95D1-4DF4-8386-2A98FFDF615E}" presName="text" presStyleLbl="fgAcc0" presStyleIdx="1" presStyleCnt="2">
        <dgm:presLayoutVars>
          <dgm:chPref val="3"/>
        </dgm:presLayoutVars>
      </dgm:prSet>
      <dgm:spPr/>
    </dgm:pt>
    <dgm:pt modelId="{2192CF67-CAA6-4744-9ABE-7FA8799502AA}" type="pres">
      <dgm:prSet presAssocID="{05BB9B22-95D1-4DF4-8386-2A98FFDF615E}" presName="hierChild2" presStyleCnt="0"/>
      <dgm:spPr/>
    </dgm:pt>
    <dgm:pt modelId="{B6302D5F-1C0B-483E-AC50-A6651723B410}" type="pres">
      <dgm:prSet presAssocID="{DF06AE06-B3B6-441D-B2AC-D134FCF00DEE}" presName="Name10" presStyleLbl="parChTrans1D2" presStyleIdx="0" presStyleCnt="3"/>
      <dgm:spPr/>
    </dgm:pt>
    <dgm:pt modelId="{CF050CF0-CC57-4BA4-A3F6-28001B1D45DE}" type="pres">
      <dgm:prSet presAssocID="{D4F1A310-70BA-4C25-81C3-CA7E945605FB}" presName="hierRoot2" presStyleCnt="0"/>
      <dgm:spPr/>
    </dgm:pt>
    <dgm:pt modelId="{13A7E45D-6691-4D36-9D6D-6BC35FA6275B}" type="pres">
      <dgm:prSet presAssocID="{D4F1A310-70BA-4C25-81C3-CA7E945605FB}" presName="composite2" presStyleCnt="0"/>
      <dgm:spPr/>
    </dgm:pt>
    <dgm:pt modelId="{67774936-6935-465A-9126-3351DED17988}" type="pres">
      <dgm:prSet presAssocID="{D4F1A310-70BA-4C25-81C3-CA7E945605FB}" presName="background2" presStyleLbl="node2" presStyleIdx="0" presStyleCnt="3"/>
      <dgm:spPr/>
    </dgm:pt>
    <dgm:pt modelId="{4F7E5E8D-5B6A-4805-8BA2-1BDBAB5489B9}" type="pres">
      <dgm:prSet presAssocID="{D4F1A310-70BA-4C25-81C3-CA7E945605FB}" presName="text2" presStyleLbl="fgAcc2" presStyleIdx="0" presStyleCnt="3">
        <dgm:presLayoutVars>
          <dgm:chPref val="3"/>
        </dgm:presLayoutVars>
      </dgm:prSet>
      <dgm:spPr/>
    </dgm:pt>
    <dgm:pt modelId="{F656F43A-D4AB-407F-8EE4-3A5759CEA85C}" type="pres">
      <dgm:prSet presAssocID="{D4F1A310-70BA-4C25-81C3-CA7E945605FB}" presName="hierChild3" presStyleCnt="0"/>
      <dgm:spPr/>
    </dgm:pt>
    <dgm:pt modelId="{8058F075-A764-40DA-BE6E-CC153AD7A02D}" type="pres">
      <dgm:prSet presAssocID="{5D3F9D6E-9A66-4C1F-AAAB-8EE9C9036221}" presName="Name10" presStyleLbl="parChTrans1D2" presStyleIdx="1" presStyleCnt="3"/>
      <dgm:spPr/>
    </dgm:pt>
    <dgm:pt modelId="{F6CADE02-B214-4EAC-A4D3-30CEB91989FF}" type="pres">
      <dgm:prSet presAssocID="{6B744613-40AE-4344-B884-F4FCA1AC2EE1}" presName="hierRoot2" presStyleCnt="0"/>
      <dgm:spPr/>
    </dgm:pt>
    <dgm:pt modelId="{D7AB3A1B-5401-4955-A72B-755952593C25}" type="pres">
      <dgm:prSet presAssocID="{6B744613-40AE-4344-B884-F4FCA1AC2EE1}" presName="composite2" presStyleCnt="0"/>
      <dgm:spPr/>
    </dgm:pt>
    <dgm:pt modelId="{4FE8DB11-2E62-46D8-95D2-7C20687479D3}" type="pres">
      <dgm:prSet presAssocID="{6B744613-40AE-4344-B884-F4FCA1AC2EE1}" presName="background2" presStyleLbl="node2" presStyleIdx="1" presStyleCnt="3"/>
      <dgm:spPr/>
    </dgm:pt>
    <dgm:pt modelId="{C1D93E57-0DC4-4955-BE7A-F6D0493D84B0}" type="pres">
      <dgm:prSet presAssocID="{6B744613-40AE-4344-B884-F4FCA1AC2EE1}" presName="text2" presStyleLbl="fgAcc2" presStyleIdx="1" presStyleCnt="3">
        <dgm:presLayoutVars>
          <dgm:chPref val="3"/>
        </dgm:presLayoutVars>
      </dgm:prSet>
      <dgm:spPr/>
    </dgm:pt>
    <dgm:pt modelId="{55E94722-3456-4D4E-BD26-89D6FC8614E0}" type="pres">
      <dgm:prSet presAssocID="{6B744613-40AE-4344-B884-F4FCA1AC2EE1}" presName="hierChild3" presStyleCnt="0"/>
      <dgm:spPr/>
    </dgm:pt>
    <dgm:pt modelId="{27834F71-337C-44D2-9286-57B2E055E6A0}" type="pres">
      <dgm:prSet presAssocID="{B70767E1-BD26-46C0-97AE-5D27C4EE2928}" presName="Name10" presStyleLbl="parChTrans1D2" presStyleIdx="2" presStyleCnt="3"/>
      <dgm:spPr/>
    </dgm:pt>
    <dgm:pt modelId="{434F38A3-F2C5-418C-925F-ADC33747CFB9}" type="pres">
      <dgm:prSet presAssocID="{36C3ADAA-6D30-413B-94B9-1D8B4E480F6A}" presName="hierRoot2" presStyleCnt="0"/>
      <dgm:spPr/>
    </dgm:pt>
    <dgm:pt modelId="{260C1B43-0E1C-40BD-A9BF-38A6EC6005E7}" type="pres">
      <dgm:prSet presAssocID="{36C3ADAA-6D30-413B-94B9-1D8B4E480F6A}" presName="composite2" presStyleCnt="0"/>
      <dgm:spPr/>
    </dgm:pt>
    <dgm:pt modelId="{6B8F3731-3B04-4A82-A110-453505D13394}" type="pres">
      <dgm:prSet presAssocID="{36C3ADAA-6D30-413B-94B9-1D8B4E480F6A}" presName="background2" presStyleLbl="node2" presStyleIdx="2" presStyleCnt="3"/>
      <dgm:spPr/>
    </dgm:pt>
    <dgm:pt modelId="{28C5625A-7CFD-4BAF-A43F-A0330FC5FDDD}" type="pres">
      <dgm:prSet presAssocID="{36C3ADAA-6D30-413B-94B9-1D8B4E480F6A}" presName="text2" presStyleLbl="fgAcc2" presStyleIdx="2" presStyleCnt="3">
        <dgm:presLayoutVars>
          <dgm:chPref val="3"/>
        </dgm:presLayoutVars>
      </dgm:prSet>
      <dgm:spPr/>
    </dgm:pt>
    <dgm:pt modelId="{D8B235D3-5FEF-4120-AA8F-76EDF7935E86}" type="pres">
      <dgm:prSet presAssocID="{36C3ADAA-6D30-413B-94B9-1D8B4E480F6A}" presName="hierChild3" presStyleCnt="0"/>
      <dgm:spPr/>
    </dgm:pt>
  </dgm:ptLst>
  <dgm:cxnLst>
    <dgm:cxn modelId="{D5003024-77D3-4FC9-AEFE-522ED0756D6B}" type="presOf" srcId="{6B744613-40AE-4344-B884-F4FCA1AC2EE1}" destId="{C1D93E57-0DC4-4955-BE7A-F6D0493D84B0}" srcOrd="0" destOrd="0" presId="urn:microsoft.com/office/officeart/2005/8/layout/hierarchy1"/>
    <dgm:cxn modelId="{3F8CE327-D24B-4E02-B950-2537EB8CD23C}" type="presOf" srcId="{C891A68A-FC4E-4822-AF74-81E39B3A6FB9}" destId="{0A99D27C-45A0-4DBB-B82D-97E1A3587CFD}" srcOrd="0" destOrd="0" presId="urn:microsoft.com/office/officeart/2005/8/layout/hierarchy1"/>
    <dgm:cxn modelId="{39C0B25B-859F-4823-A58F-2DA65824B8DE}" type="presOf" srcId="{D9D867FC-F5DB-4FC6-B518-ED00596E94C8}" destId="{79E0CEE4-66BB-45E6-89B4-D46C4BB14180}" srcOrd="0" destOrd="0" presId="urn:microsoft.com/office/officeart/2005/8/layout/hierarchy1"/>
    <dgm:cxn modelId="{16F0F963-8D9A-4C5C-804B-0EC55A9D7AAA}" type="presOf" srcId="{36C3ADAA-6D30-413B-94B9-1D8B4E480F6A}" destId="{28C5625A-7CFD-4BAF-A43F-A0330FC5FDDD}" srcOrd="0" destOrd="0" presId="urn:microsoft.com/office/officeart/2005/8/layout/hierarchy1"/>
    <dgm:cxn modelId="{9722FD4D-4ED2-4745-B603-F9875CA7AAD0}" srcId="{D9D867FC-F5DB-4FC6-B518-ED00596E94C8}" destId="{C891A68A-FC4E-4822-AF74-81E39B3A6FB9}" srcOrd="0" destOrd="0" parTransId="{7C61F0CE-303A-44CD-811D-DAC4CE3011D5}" sibTransId="{42549F38-EFAE-4DBA-A43F-C7B238A9845B}"/>
    <dgm:cxn modelId="{6A932786-1650-48D1-914C-68890D46B757}" srcId="{05BB9B22-95D1-4DF4-8386-2A98FFDF615E}" destId="{36C3ADAA-6D30-413B-94B9-1D8B4E480F6A}" srcOrd="2" destOrd="0" parTransId="{B70767E1-BD26-46C0-97AE-5D27C4EE2928}" sibTransId="{264E378D-3937-4146-9ABA-4446A9C4171A}"/>
    <dgm:cxn modelId="{AD09558E-EBB6-4297-A86B-4895F00DD5BD}" type="presOf" srcId="{D4F1A310-70BA-4C25-81C3-CA7E945605FB}" destId="{4F7E5E8D-5B6A-4805-8BA2-1BDBAB5489B9}" srcOrd="0" destOrd="0" presId="urn:microsoft.com/office/officeart/2005/8/layout/hierarchy1"/>
    <dgm:cxn modelId="{69770592-76E9-420E-9969-46754BF6E714}" type="presOf" srcId="{DF06AE06-B3B6-441D-B2AC-D134FCF00DEE}" destId="{B6302D5F-1C0B-483E-AC50-A6651723B410}" srcOrd="0" destOrd="0" presId="urn:microsoft.com/office/officeart/2005/8/layout/hierarchy1"/>
    <dgm:cxn modelId="{798DF295-B67A-4112-A729-A2FCA6C26E56}" srcId="{05BB9B22-95D1-4DF4-8386-2A98FFDF615E}" destId="{6B744613-40AE-4344-B884-F4FCA1AC2EE1}" srcOrd="1" destOrd="0" parTransId="{5D3F9D6E-9A66-4C1F-AAAB-8EE9C9036221}" sibTransId="{AF24767B-E9C5-445F-B96F-190B35FDB6DE}"/>
    <dgm:cxn modelId="{766EB2B5-F606-4222-9D60-FA1B620913D6}" type="presOf" srcId="{B70767E1-BD26-46C0-97AE-5D27C4EE2928}" destId="{27834F71-337C-44D2-9286-57B2E055E6A0}" srcOrd="0" destOrd="0" presId="urn:microsoft.com/office/officeart/2005/8/layout/hierarchy1"/>
    <dgm:cxn modelId="{76FD06BB-56B4-42CF-B402-3ED6ADD1C86E}" type="presOf" srcId="{05BB9B22-95D1-4DF4-8386-2A98FFDF615E}" destId="{491C15E2-39C1-40F5-82DD-242E278CD6F7}" srcOrd="0" destOrd="0" presId="urn:microsoft.com/office/officeart/2005/8/layout/hierarchy1"/>
    <dgm:cxn modelId="{3C15F1E1-8B69-4611-8380-6044DDC87AC0}" srcId="{05BB9B22-95D1-4DF4-8386-2A98FFDF615E}" destId="{D4F1A310-70BA-4C25-81C3-CA7E945605FB}" srcOrd="0" destOrd="0" parTransId="{DF06AE06-B3B6-441D-B2AC-D134FCF00DEE}" sibTransId="{711F9702-399F-432A-9C96-6FE11F37CFF9}"/>
    <dgm:cxn modelId="{A1667BE4-C75D-4CAC-8BA5-6DFAD386D350}" srcId="{D9D867FC-F5DB-4FC6-B518-ED00596E94C8}" destId="{05BB9B22-95D1-4DF4-8386-2A98FFDF615E}" srcOrd="1" destOrd="0" parTransId="{A62F89CE-1A9B-4E05-A6B0-DF44EFFBD97D}" sibTransId="{7046F575-048F-4303-A45B-2E212BB2F876}"/>
    <dgm:cxn modelId="{070395FA-ABA5-4238-BE2D-F55D5A8E36D0}" type="presOf" srcId="{5D3F9D6E-9A66-4C1F-AAAB-8EE9C9036221}" destId="{8058F075-A764-40DA-BE6E-CC153AD7A02D}" srcOrd="0" destOrd="0" presId="urn:microsoft.com/office/officeart/2005/8/layout/hierarchy1"/>
    <dgm:cxn modelId="{7D8B1B6E-5A58-433D-BE23-A68A6E202401}" type="presParOf" srcId="{79E0CEE4-66BB-45E6-89B4-D46C4BB14180}" destId="{5A448FCD-8B3B-4431-8E94-433EEC8D4516}" srcOrd="0" destOrd="0" presId="urn:microsoft.com/office/officeart/2005/8/layout/hierarchy1"/>
    <dgm:cxn modelId="{66F61D3B-55FE-4E64-A90A-F29A4DD33568}" type="presParOf" srcId="{5A448FCD-8B3B-4431-8E94-433EEC8D4516}" destId="{AA99DE40-B6DA-4812-A557-4FF253F94519}" srcOrd="0" destOrd="0" presId="urn:microsoft.com/office/officeart/2005/8/layout/hierarchy1"/>
    <dgm:cxn modelId="{2D2FD393-B1BD-4BEF-85E2-17CBA69681A4}" type="presParOf" srcId="{AA99DE40-B6DA-4812-A557-4FF253F94519}" destId="{A2FC939C-98BB-4DE5-9924-47E5314B84F6}" srcOrd="0" destOrd="0" presId="urn:microsoft.com/office/officeart/2005/8/layout/hierarchy1"/>
    <dgm:cxn modelId="{603B669F-6A10-41AC-8ABF-DD0610A56468}" type="presParOf" srcId="{AA99DE40-B6DA-4812-A557-4FF253F94519}" destId="{0A99D27C-45A0-4DBB-B82D-97E1A3587CFD}" srcOrd="1" destOrd="0" presId="urn:microsoft.com/office/officeart/2005/8/layout/hierarchy1"/>
    <dgm:cxn modelId="{69ED8578-9031-490C-A586-017902870113}" type="presParOf" srcId="{5A448FCD-8B3B-4431-8E94-433EEC8D4516}" destId="{1237A407-16E2-40D4-94F2-B08D680EFC05}" srcOrd="1" destOrd="0" presId="urn:microsoft.com/office/officeart/2005/8/layout/hierarchy1"/>
    <dgm:cxn modelId="{24F95273-E192-4829-B867-A7C8FD8617CF}" type="presParOf" srcId="{79E0CEE4-66BB-45E6-89B4-D46C4BB14180}" destId="{1492CCDD-B6AA-49ED-806B-1F29B314E757}" srcOrd="1" destOrd="0" presId="urn:microsoft.com/office/officeart/2005/8/layout/hierarchy1"/>
    <dgm:cxn modelId="{4ACB7784-08DA-438E-8B5C-C2598199FBD3}" type="presParOf" srcId="{1492CCDD-B6AA-49ED-806B-1F29B314E757}" destId="{C645E4AF-8820-4CC6-8641-0174751B6E03}" srcOrd="0" destOrd="0" presId="urn:microsoft.com/office/officeart/2005/8/layout/hierarchy1"/>
    <dgm:cxn modelId="{C821947A-DB1D-440A-8C48-21B2C7B95F79}" type="presParOf" srcId="{C645E4AF-8820-4CC6-8641-0174751B6E03}" destId="{F877830A-640A-4464-A4FB-C230956BAA69}" srcOrd="0" destOrd="0" presId="urn:microsoft.com/office/officeart/2005/8/layout/hierarchy1"/>
    <dgm:cxn modelId="{08328F7F-E7FD-475B-9675-DC91FBA6A85E}" type="presParOf" srcId="{C645E4AF-8820-4CC6-8641-0174751B6E03}" destId="{491C15E2-39C1-40F5-82DD-242E278CD6F7}" srcOrd="1" destOrd="0" presId="urn:microsoft.com/office/officeart/2005/8/layout/hierarchy1"/>
    <dgm:cxn modelId="{108D2D97-C707-43C5-B9D4-E3B3CE6BB867}" type="presParOf" srcId="{1492CCDD-B6AA-49ED-806B-1F29B314E757}" destId="{2192CF67-CAA6-4744-9ABE-7FA8799502AA}" srcOrd="1" destOrd="0" presId="urn:microsoft.com/office/officeart/2005/8/layout/hierarchy1"/>
    <dgm:cxn modelId="{3E5DBA1B-3116-45E2-9407-EBC03F39D936}" type="presParOf" srcId="{2192CF67-CAA6-4744-9ABE-7FA8799502AA}" destId="{B6302D5F-1C0B-483E-AC50-A6651723B410}" srcOrd="0" destOrd="0" presId="urn:microsoft.com/office/officeart/2005/8/layout/hierarchy1"/>
    <dgm:cxn modelId="{6F5591FD-DA63-4868-878B-8ACE9E61F280}" type="presParOf" srcId="{2192CF67-CAA6-4744-9ABE-7FA8799502AA}" destId="{CF050CF0-CC57-4BA4-A3F6-28001B1D45DE}" srcOrd="1" destOrd="0" presId="urn:microsoft.com/office/officeart/2005/8/layout/hierarchy1"/>
    <dgm:cxn modelId="{C70B959D-BEFB-4183-BB0D-E928B9E71D99}" type="presParOf" srcId="{CF050CF0-CC57-4BA4-A3F6-28001B1D45DE}" destId="{13A7E45D-6691-4D36-9D6D-6BC35FA6275B}" srcOrd="0" destOrd="0" presId="urn:microsoft.com/office/officeart/2005/8/layout/hierarchy1"/>
    <dgm:cxn modelId="{0B393C67-08A3-4007-87D4-63BFD8815BA5}" type="presParOf" srcId="{13A7E45D-6691-4D36-9D6D-6BC35FA6275B}" destId="{67774936-6935-465A-9126-3351DED17988}" srcOrd="0" destOrd="0" presId="urn:microsoft.com/office/officeart/2005/8/layout/hierarchy1"/>
    <dgm:cxn modelId="{01CDC65A-FB54-447B-82EC-4202EB61296C}" type="presParOf" srcId="{13A7E45D-6691-4D36-9D6D-6BC35FA6275B}" destId="{4F7E5E8D-5B6A-4805-8BA2-1BDBAB5489B9}" srcOrd="1" destOrd="0" presId="urn:microsoft.com/office/officeart/2005/8/layout/hierarchy1"/>
    <dgm:cxn modelId="{4D991483-5C4A-4103-9316-9B4B0101EAA3}" type="presParOf" srcId="{CF050CF0-CC57-4BA4-A3F6-28001B1D45DE}" destId="{F656F43A-D4AB-407F-8EE4-3A5759CEA85C}" srcOrd="1" destOrd="0" presId="urn:microsoft.com/office/officeart/2005/8/layout/hierarchy1"/>
    <dgm:cxn modelId="{8651FD21-1391-4EA4-838F-115F0D4D20B6}" type="presParOf" srcId="{2192CF67-CAA6-4744-9ABE-7FA8799502AA}" destId="{8058F075-A764-40DA-BE6E-CC153AD7A02D}" srcOrd="2" destOrd="0" presId="urn:microsoft.com/office/officeart/2005/8/layout/hierarchy1"/>
    <dgm:cxn modelId="{1A0D8F93-4F79-4693-8B2F-B47F8CDD0FE6}" type="presParOf" srcId="{2192CF67-CAA6-4744-9ABE-7FA8799502AA}" destId="{F6CADE02-B214-4EAC-A4D3-30CEB91989FF}" srcOrd="3" destOrd="0" presId="urn:microsoft.com/office/officeart/2005/8/layout/hierarchy1"/>
    <dgm:cxn modelId="{5DA22178-7030-4B95-B697-49DB3C109180}" type="presParOf" srcId="{F6CADE02-B214-4EAC-A4D3-30CEB91989FF}" destId="{D7AB3A1B-5401-4955-A72B-755952593C25}" srcOrd="0" destOrd="0" presId="urn:microsoft.com/office/officeart/2005/8/layout/hierarchy1"/>
    <dgm:cxn modelId="{8FA09F95-F172-4954-BCBD-D21C7D0869FB}" type="presParOf" srcId="{D7AB3A1B-5401-4955-A72B-755952593C25}" destId="{4FE8DB11-2E62-46D8-95D2-7C20687479D3}" srcOrd="0" destOrd="0" presId="urn:microsoft.com/office/officeart/2005/8/layout/hierarchy1"/>
    <dgm:cxn modelId="{62C2A4F0-98A8-41E9-8AB0-6F6D52E24863}" type="presParOf" srcId="{D7AB3A1B-5401-4955-A72B-755952593C25}" destId="{C1D93E57-0DC4-4955-BE7A-F6D0493D84B0}" srcOrd="1" destOrd="0" presId="urn:microsoft.com/office/officeart/2005/8/layout/hierarchy1"/>
    <dgm:cxn modelId="{04ACA976-2401-4F64-829D-DFC1D0F5C861}" type="presParOf" srcId="{F6CADE02-B214-4EAC-A4D3-30CEB91989FF}" destId="{55E94722-3456-4D4E-BD26-89D6FC8614E0}" srcOrd="1" destOrd="0" presId="urn:microsoft.com/office/officeart/2005/8/layout/hierarchy1"/>
    <dgm:cxn modelId="{C0583D4E-970F-43C5-B3A2-B780E9953F80}" type="presParOf" srcId="{2192CF67-CAA6-4744-9ABE-7FA8799502AA}" destId="{27834F71-337C-44D2-9286-57B2E055E6A0}" srcOrd="4" destOrd="0" presId="urn:microsoft.com/office/officeart/2005/8/layout/hierarchy1"/>
    <dgm:cxn modelId="{55AC100F-318D-46E2-8120-CE2A6BA5E278}" type="presParOf" srcId="{2192CF67-CAA6-4744-9ABE-7FA8799502AA}" destId="{434F38A3-F2C5-418C-925F-ADC33747CFB9}" srcOrd="5" destOrd="0" presId="urn:microsoft.com/office/officeart/2005/8/layout/hierarchy1"/>
    <dgm:cxn modelId="{7A7E3B15-3BB0-4FD7-9736-91D2E8007490}" type="presParOf" srcId="{434F38A3-F2C5-418C-925F-ADC33747CFB9}" destId="{260C1B43-0E1C-40BD-A9BF-38A6EC6005E7}" srcOrd="0" destOrd="0" presId="urn:microsoft.com/office/officeart/2005/8/layout/hierarchy1"/>
    <dgm:cxn modelId="{F5A6F5F9-13D6-40C2-80C1-C45486714859}" type="presParOf" srcId="{260C1B43-0E1C-40BD-A9BF-38A6EC6005E7}" destId="{6B8F3731-3B04-4A82-A110-453505D13394}" srcOrd="0" destOrd="0" presId="urn:microsoft.com/office/officeart/2005/8/layout/hierarchy1"/>
    <dgm:cxn modelId="{1F0BE2E6-D0E1-47B0-9AA6-57D1483BCC0B}" type="presParOf" srcId="{260C1B43-0E1C-40BD-A9BF-38A6EC6005E7}" destId="{28C5625A-7CFD-4BAF-A43F-A0330FC5FDDD}" srcOrd="1" destOrd="0" presId="urn:microsoft.com/office/officeart/2005/8/layout/hierarchy1"/>
    <dgm:cxn modelId="{0F2DB944-56A7-46AE-9B92-5289A3C7351B}" type="presParOf" srcId="{434F38A3-F2C5-418C-925F-ADC33747CFB9}" destId="{D8B235D3-5FEF-4120-AA8F-76EDF7935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FAC222-35C2-43CD-A572-3142111FDF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C324F8-0952-4129-93DA-6B4F17736417}">
      <dgm:prSet/>
      <dgm:spPr/>
      <dgm:t>
        <a:bodyPr/>
        <a:lstStyle/>
        <a:p>
          <a:r>
            <a:rPr lang="en-US"/>
            <a:t>Using the EV battery data from the internet we intend to build a Black Box neural network that would estimate the remaining useful life (RUL) of an EV’s battery.</a:t>
          </a:r>
        </a:p>
      </dgm:t>
    </dgm:pt>
    <dgm:pt modelId="{B450DA6F-C994-4DFA-B7FB-5DACE140E30D}" type="parTrans" cxnId="{92A4C0B8-BE36-4482-8D67-6BB6637CF5A1}">
      <dgm:prSet/>
      <dgm:spPr/>
      <dgm:t>
        <a:bodyPr/>
        <a:lstStyle/>
        <a:p>
          <a:endParaRPr lang="en-US"/>
        </a:p>
      </dgm:t>
    </dgm:pt>
    <dgm:pt modelId="{9B4504B5-F883-4681-AF2A-7048175C08EC}" type="sibTrans" cxnId="{92A4C0B8-BE36-4482-8D67-6BB6637CF5A1}">
      <dgm:prSet/>
      <dgm:spPr/>
      <dgm:t>
        <a:bodyPr/>
        <a:lstStyle/>
        <a:p>
          <a:endParaRPr lang="en-US"/>
        </a:p>
      </dgm:t>
    </dgm:pt>
    <dgm:pt modelId="{27D7CA21-922C-44F2-8700-391FCB28E4FA}">
      <dgm:prSet/>
      <dgm:spPr/>
      <dgm:t>
        <a:bodyPr/>
        <a:lstStyle/>
        <a:p>
          <a:r>
            <a:rPr lang="en-US"/>
            <a:t>The black box battery model will be a data driven model.</a:t>
          </a:r>
        </a:p>
      </dgm:t>
    </dgm:pt>
    <dgm:pt modelId="{73F9B50F-7D57-4FFE-9653-A336901CDE9E}" type="parTrans" cxnId="{AB5B9541-0B03-4737-8109-77AD06B24FA0}">
      <dgm:prSet/>
      <dgm:spPr/>
      <dgm:t>
        <a:bodyPr/>
        <a:lstStyle/>
        <a:p>
          <a:endParaRPr lang="en-US"/>
        </a:p>
      </dgm:t>
    </dgm:pt>
    <dgm:pt modelId="{0D4D800F-9182-4360-82CF-82CE1FA5630D}" type="sibTrans" cxnId="{AB5B9541-0B03-4737-8109-77AD06B24FA0}">
      <dgm:prSet/>
      <dgm:spPr/>
      <dgm:t>
        <a:bodyPr/>
        <a:lstStyle/>
        <a:p>
          <a:endParaRPr lang="en-US"/>
        </a:p>
      </dgm:t>
    </dgm:pt>
    <dgm:pt modelId="{9B2C143F-A952-4D3D-8561-3520D4C9004B}">
      <dgm:prSet/>
      <dgm:spPr/>
      <dgm:t>
        <a:bodyPr/>
        <a:lstStyle/>
        <a:p>
          <a:r>
            <a:rPr lang="en-US"/>
            <a:t>The developed model will be cross verified using experimental data.</a:t>
          </a:r>
        </a:p>
      </dgm:t>
    </dgm:pt>
    <dgm:pt modelId="{1AA7958B-5C79-41EA-AB8D-5C2CBD286403}" type="parTrans" cxnId="{7E1E99F5-1412-47EC-AB06-532872E5BCF7}">
      <dgm:prSet/>
      <dgm:spPr/>
      <dgm:t>
        <a:bodyPr/>
        <a:lstStyle/>
        <a:p>
          <a:endParaRPr lang="en-US"/>
        </a:p>
      </dgm:t>
    </dgm:pt>
    <dgm:pt modelId="{212B95FD-75D4-485F-AD43-583B6B072272}" type="sibTrans" cxnId="{7E1E99F5-1412-47EC-AB06-532872E5BCF7}">
      <dgm:prSet/>
      <dgm:spPr/>
      <dgm:t>
        <a:bodyPr/>
        <a:lstStyle/>
        <a:p>
          <a:endParaRPr lang="en-US"/>
        </a:p>
      </dgm:t>
    </dgm:pt>
    <dgm:pt modelId="{567B57B4-29A4-4C17-9A15-DAFB1828B26E}" type="pres">
      <dgm:prSet presAssocID="{5BFAC222-35C2-43CD-A572-3142111FDF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9D28C8-E708-450E-B960-72361B38558B}" type="pres">
      <dgm:prSet presAssocID="{7AC324F8-0952-4129-93DA-6B4F17736417}" presName="hierRoot1" presStyleCnt="0"/>
      <dgm:spPr/>
    </dgm:pt>
    <dgm:pt modelId="{327CB14D-2283-4375-A5E4-8F51DE3C99A5}" type="pres">
      <dgm:prSet presAssocID="{7AC324F8-0952-4129-93DA-6B4F17736417}" presName="composite" presStyleCnt="0"/>
      <dgm:spPr/>
    </dgm:pt>
    <dgm:pt modelId="{5C0EAE47-73C9-496C-B6BC-71724E6C9BC1}" type="pres">
      <dgm:prSet presAssocID="{7AC324F8-0952-4129-93DA-6B4F17736417}" presName="background" presStyleLbl="node0" presStyleIdx="0" presStyleCnt="3"/>
      <dgm:spPr/>
    </dgm:pt>
    <dgm:pt modelId="{A486ADD4-4964-410E-A0D7-12427DE57493}" type="pres">
      <dgm:prSet presAssocID="{7AC324F8-0952-4129-93DA-6B4F17736417}" presName="text" presStyleLbl="fgAcc0" presStyleIdx="0" presStyleCnt="3">
        <dgm:presLayoutVars>
          <dgm:chPref val="3"/>
        </dgm:presLayoutVars>
      </dgm:prSet>
      <dgm:spPr/>
    </dgm:pt>
    <dgm:pt modelId="{9157BE37-E35B-4E17-B682-2BA8FBEC65F0}" type="pres">
      <dgm:prSet presAssocID="{7AC324F8-0952-4129-93DA-6B4F17736417}" presName="hierChild2" presStyleCnt="0"/>
      <dgm:spPr/>
    </dgm:pt>
    <dgm:pt modelId="{39B76264-5B4D-4E98-A95B-07F5EF929C3A}" type="pres">
      <dgm:prSet presAssocID="{27D7CA21-922C-44F2-8700-391FCB28E4FA}" presName="hierRoot1" presStyleCnt="0"/>
      <dgm:spPr/>
    </dgm:pt>
    <dgm:pt modelId="{B799065C-3F79-4E2B-A1C9-2D3FEAA8A35C}" type="pres">
      <dgm:prSet presAssocID="{27D7CA21-922C-44F2-8700-391FCB28E4FA}" presName="composite" presStyleCnt="0"/>
      <dgm:spPr/>
    </dgm:pt>
    <dgm:pt modelId="{2AF844B8-6A30-4C8F-B0D4-DDCB842AFEEF}" type="pres">
      <dgm:prSet presAssocID="{27D7CA21-922C-44F2-8700-391FCB28E4FA}" presName="background" presStyleLbl="node0" presStyleIdx="1" presStyleCnt="3"/>
      <dgm:spPr/>
    </dgm:pt>
    <dgm:pt modelId="{70F5C056-BCC8-487F-8645-B31579142248}" type="pres">
      <dgm:prSet presAssocID="{27D7CA21-922C-44F2-8700-391FCB28E4FA}" presName="text" presStyleLbl="fgAcc0" presStyleIdx="1" presStyleCnt="3">
        <dgm:presLayoutVars>
          <dgm:chPref val="3"/>
        </dgm:presLayoutVars>
      </dgm:prSet>
      <dgm:spPr/>
    </dgm:pt>
    <dgm:pt modelId="{D62BB7D3-9264-4418-B303-B27606538F11}" type="pres">
      <dgm:prSet presAssocID="{27D7CA21-922C-44F2-8700-391FCB28E4FA}" presName="hierChild2" presStyleCnt="0"/>
      <dgm:spPr/>
    </dgm:pt>
    <dgm:pt modelId="{324256F7-F988-44DD-AEB9-C82110050AC1}" type="pres">
      <dgm:prSet presAssocID="{9B2C143F-A952-4D3D-8561-3520D4C9004B}" presName="hierRoot1" presStyleCnt="0"/>
      <dgm:spPr/>
    </dgm:pt>
    <dgm:pt modelId="{1BE3585C-2A71-4465-BDB8-DE1DA6464AEE}" type="pres">
      <dgm:prSet presAssocID="{9B2C143F-A952-4D3D-8561-3520D4C9004B}" presName="composite" presStyleCnt="0"/>
      <dgm:spPr/>
    </dgm:pt>
    <dgm:pt modelId="{67E4B4C2-42E6-4D75-84B9-47D9BD00417F}" type="pres">
      <dgm:prSet presAssocID="{9B2C143F-A952-4D3D-8561-3520D4C9004B}" presName="background" presStyleLbl="node0" presStyleIdx="2" presStyleCnt="3"/>
      <dgm:spPr/>
    </dgm:pt>
    <dgm:pt modelId="{523E8122-7190-4EE4-919C-E3EBA877B06E}" type="pres">
      <dgm:prSet presAssocID="{9B2C143F-A952-4D3D-8561-3520D4C9004B}" presName="text" presStyleLbl="fgAcc0" presStyleIdx="2" presStyleCnt="3">
        <dgm:presLayoutVars>
          <dgm:chPref val="3"/>
        </dgm:presLayoutVars>
      </dgm:prSet>
      <dgm:spPr/>
    </dgm:pt>
    <dgm:pt modelId="{58CE25EE-DD47-482D-9A1D-E057C3B40ACB}" type="pres">
      <dgm:prSet presAssocID="{9B2C143F-A952-4D3D-8561-3520D4C9004B}" presName="hierChild2" presStyleCnt="0"/>
      <dgm:spPr/>
    </dgm:pt>
  </dgm:ptLst>
  <dgm:cxnLst>
    <dgm:cxn modelId="{AB5B9541-0B03-4737-8109-77AD06B24FA0}" srcId="{5BFAC222-35C2-43CD-A572-3142111FDF00}" destId="{27D7CA21-922C-44F2-8700-391FCB28E4FA}" srcOrd="1" destOrd="0" parTransId="{73F9B50F-7D57-4FFE-9653-A336901CDE9E}" sibTransId="{0D4D800F-9182-4360-82CF-82CE1FA5630D}"/>
    <dgm:cxn modelId="{92A4C0B8-BE36-4482-8D67-6BB6637CF5A1}" srcId="{5BFAC222-35C2-43CD-A572-3142111FDF00}" destId="{7AC324F8-0952-4129-93DA-6B4F17736417}" srcOrd="0" destOrd="0" parTransId="{B450DA6F-C994-4DFA-B7FB-5DACE140E30D}" sibTransId="{9B4504B5-F883-4681-AF2A-7048175C08EC}"/>
    <dgm:cxn modelId="{E33182D3-52CD-4E07-B718-36396456F46C}" type="presOf" srcId="{5BFAC222-35C2-43CD-A572-3142111FDF00}" destId="{567B57B4-29A4-4C17-9A15-DAFB1828B26E}" srcOrd="0" destOrd="0" presId="urn:microsoft.com/office/officeart/2005/8/layout/hierarchy1"/>
    <dgm:cxn modelId="{18C5AFD7-277A-4C4B-96EA-3F3817485959}" type="presOf" srcId="{27D7CA21-922C-44F2-8700-391FCB28E4FA}" destId="{70F5C056-BCC8-487F-8645-B31579142248}" srcOrd="0" destOrd="0" presId="urn:microsoft.com/office/officeart/2005/8/layout/hierarchy1"/>
    <dgm:cxn modelId="{CA8121DC-4A2C-4F84-873F-CD379D021E4A}" type="presOf" srcId="{9B2C143F-A952-4D3D-8561-3520D4C9004B}" destId="{523E8122-7190-4EE4-919C-E3EBA877B06E}" srcOrd="0" destOrd="0" presId="urn:microsoft.com/office/officeart/2005/8/layout/hierarchy1"/>
    <dgm:cxn modelId="{22BBC0E0-ECE2-453C-B60C-47E3C02CF3B1}" type="presOf" srcId="{7AC324F8-0952-4129-93DA-6B4F17736417}" destId="{A486ADD4-4964-410E-A0D7-12427DE57493}" srcOrd="0" destOrd="0" presId="urn:microsoft.com/office/officeart/2005/8/layout/hierarchy1"/>
    <dgm:cxn modelId="{7E1E99F5-1412-47EC-AB06-532872E5BCF7}" srcId="{5BFAC222-35C2-43CD-A572-3142111FDF00}" destId="{9B2C143F-A952-4D3D-8561-3520D4C9004B}" srcOrd="2" destOrd="0" parTransId="{1AA7958B-5C79-41EA-AB8D-5C2CBD286403}" sibTransId="{212B95FD-75D4-485F-AD43-583B6B072272}"/>
    <dgm:cxn modelId="{B6F8A81F-BDA6-42C3-8868-C959ABD55EE5}" type="presParOf" srcId="{567B57B4-29A4-4C17-9A15-DAFB1828B26E}" destId="{489D28C8-E708-450E-B960-72361B38558B}" srcOrd="0" destOrd="0" presId="urn:microsoft.com/office/officeart/2005/8/layout/hierarchy1"/>
    <dgm:cxn modelId="{758D7038-3E1E-46BD-95E4-E06305848622}" type="presParOf" srcId="{489D28C8-E708-450E-B960-72361B38558B}" destId="{327CB14D-2283-4375-A5E4-8F51DE3C99A5}" srcOrd="0" destOrd="0" presId="urn:microsoft.com/office/officeart/2005/8/layout/hierarchy1"/>
    <dgm:cxn modelId="{F9529D6F-3BE2-414D-AABB-1A0D07D440EF}" type="presParOf" srcId="{327CB14D-2283-4375-A5E4-8F51DE3C99A5}" destId="{5C0EAE47-73C9-496C-B6BC-71724E6C9BC1}" srcOrd="0" destOrd="0" presId="urn:microsoft.com/office/officeart/2005/8/layout/hierarchy1"/>
    <dgm:cxn modelId="{C6509D6A-CCAB-43C6-9EAA-7A73D9A245F9}" type="presParOf" srcId="{327CB14D-2283-4375-A5E4-8F51DE3C99A5}" destId="{A486ADD4-4964-410E-A0D7-12427DE57493}" srcOrd="1" destOrd="0" presId="urn:microsoft.com/office/officeart/2005/8/layout/hierarchy1"/>
    <dgm:cxn modelId="{6FB2F0C5-5E40-473A-AD14-79BDAC51BB81}" type="presParOf" srcId="{489D28C8-E708-450E-B960-72361B38558B}" destId="{9157BE37-E35B-4E17-B682-2BA8FBEC65F0}" srcOrd="1" destOrd="0" presId="urn:microsoft.com/office/officeart/2005/8/layout/hierarchy1"/>
    <dgm:cxn modelId="{24BC5837-3976-4650-8027-C2C425C5CC46}" type="presParOf" srcId="{567B57B4-29A4-4C17-9A15-DAFB1828B26E}" destId="{39B76264-5B4D-4E98-A95B-07F5EF929C3A}" srcOrd="1" destOrd="0" presId="urn:microsoft.com/office/officeart/2005/8/layout/hierarchy1"/>
    <dgm:cxn modelId="{D7C2366F-8E60-4E1E-A6E4-C888F4F8F0DC}" type="presParOf" srcId="{39B76264-5B4D-4E98-A95B-07F5EF929C3A}" destId="{B799065C-3F79-4E2B-A1C9-2D3FEAA8A35C}" srcOrd="0" destOrd="0" presId="urn:microsoft.com/office/officeart/2005/8/layout/hierarchy1"/>
    <dgm:cxn modelId="{B65B641B-7DED-4AF0-960C-D9C3E25D1B86}" type="presParOf" srcId="{B799065C-3F79-4E2B-A1C9-2D3FEAA8A35C}" destId="{2AF844B8-6A30-4C8F-B0D4-DDCB842AFEEF}" srcOrd="0" destOrd="0" presId="urn:microsoft.com/office/officeart/2005/8/layout/hierarchy1"/>
    <dgm:cxn modelId="{B4556D5F-433D-40D4-B4B6-9C6DF7581C6B}" type="presParOf" srcId="{B799065C-3F79-4E2B-A1C9-2D3FEAA8A35C}" destId="{70F5C056-BCC8-487F-8645-B31579142248}" srcOrd="1" destOrd="0" presId="urn:microsoft.com/office/officeart/2005/8/layout/hierarchy1"/>
    <dgm:cxn modelId="{BAFC8BB3-8B36-4A81-BD7B-29D31CFBDF5C}" type="presParOf" srcId="{39B76264-5B4D-4E98-A95B-07F5EF929C3A}" destId="{D62BB7D3-9264-4418-B303-B27606538F11}" srcOrd="1" destOrd="0" presId="urn:microsoft.com/office/officeart/2005/8/layout/hierarchy1"/>
    <dgm:cxn modelId="{113B75B2-7CBB-40AA-86F6-F4540689F943}" type="presParOf" srcId="{567B57B4-29A4-4C17-9A15-DAFB1828B26E}" destId="{324256F7-F988-44DD-AEB9-C82110050AC1}" srcOrd="2" destOrd="0" presId="urn:microsoft.com/office/officeart/2005/8/layout/hierarchy1"/>
    <dgm:cxn modelId="{F8A9BED4-1E30-4844-A523-5184DEA403D8}" type="presParOf" srcId="{324256F7-F988-44DD-AEB9-C82110050AC1}" destId="{1BE3585C-2A71-4465-BDB8-DE1DA6464AEE}" srcOrd="0" destOrd="0" presId="urn:microsoft.com/office/officeart/2005/8/layout/hierarchy1"/>
    <dgm:cxn modelId="{419D6B37-BA11-4D48-8F55-D14B4459C434}" type="presParOf" srcId="{1BE3585C-2A71-4465-BDB8-DE1DA6464AEE}" destId="{67E4B4C2-42E6-4D75-84B9-47D9BD00417F}" srcOrd="0" destOrd="0" presId="urn:microsoft.com/office/officeart/2005/8/layout/hierarchy1"/>
    <dgm:cxn modelId="{C9ACF384-B1B4-4BD4-A15A-26573881A164}" type="presParOf" srcId="{1BE3585C-2A71-4465-BDB8-DE1DA6464AEE}" destId="{523E8122-7190-4EE4-919C-E3EBA877B06E}" srcOrd="1" destOrd="0" presId="urn:microsoft.com/office/officeart/2005/8/layout/hierarchy1"/>
    <dgm:cxn modelId="{78503C5B-08BB-4614-B0A2-D6D7F44FBF48}" type="presParOf" srcId="{324256F7-F988-44DD-AEB9-C82110050AC1}" destId="{58CE25EE-DD47-482D-9A1D-E057C3B40A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34F71-337C-44D2-9286-57B2E055E6A0}">
      <dsp:nvSpPr>
        <dsp:cNvPr id="0" name=""/>
        <dsp:cNvSpPr/>
      </dsp:nvSpPr>
      <dsp:spPr>
        <a:xfrm>
          <a:off x="7897459" y="2476823"/>
          <a:ext cx="2519647" cy="59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583"/>
              </a:lnTo>
              <a:lnTo>
                <a:pt x="2519647" y="408583"/>
              </a:lnTo>
              <a:lnTo>
                <a:pt x="2519647" y="5995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8F075-A764-40DA-BE6E-CC153AD7A02D}">
      <dsp:nvSpPr>
        <dsp:cNvPr id="0" name=""/>
        <dsp:cNvSpPr/>
      </dsp:nvSpPr>
      <dsp:spPr>
        <a:xfrm>
          <a:off x="7851739" y="2476823"/>
          <a:ext cx="91440" cy="599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95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02D5F-1C0B-483E-AC50-A6651723B410}">
      <dsp:nvSpPr>
        <dsp:cNvPr id="0" name=""/>
        <dsp:cNvSpPr/>
      </dsp:nvSpPr>
      <dsp:spPr>
        <a:xfrm>
          <a:off x="5377811" y="2476823"/>
          <a:ext cx="2519647" cy="599561"/>
        </a:xfrm>
        <a:custGeom>
          <a:avLst/>
          <a:gdLst/>
          <a:ahLst/>
          <a:cxnLst/>
          <a:rect l="0" t="0" r="0" b="0"/>
          <a:pathLst>
            <a:path>
              <a:moveTo>
                <a:pt x="2519647" y="0"/>
              </a:moveTo>
              <a:lnTo>
                <a:pt x="2519647" y="408583"/>
              </a:lnTo>
              <a:lnTo>
                <a:pt x="0" y="408583"/>
              </a:lnTo>
              <a:lnTo>
                <a:pt x="0" y="5995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C939C-98BB-4DE5-9924-47E5314B84F6}">
      <dsp:nvSpPr>
        <dsp:cNvPr id="0" name=""/>
        <dsp:cNvSpPr/>
      </dsp:nvSpPr>
      <dsp:spPr>
        <a:xfrm>
          <a:off x="194564" y="520965"/>
          <a:ext cx="3881860" cy="2540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D27C-45A0-4DBB-B82D-97E1A3587CFD}">
      <dsp:nvSpPr>
        <dsp:cNvPr id="0" name=""/>
        <dsp:cNvSpPr/>
      </dsp:nvSpPr>
      <dsp:spPr>
        <a:xfrm>
          <a:off x="423623" y="738571"/>
          <a:ext cx="3881860" cy="25406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RUL of a lithium – ion battery is the amount of time that the battery is expected to be able to perform its intended function before it fails or needs to be replaced.</a:t>
          </a:r>
        </a:p>
      </dsp:txBody>
      <dsp:txXfrm>
        <a:off x="498037" y="812985"/>
        <a:ext cx="3733032" cy="2391844"/>
      </dsp:txXfrm>
    </dsp:sp>
    <dsp:sp modelId="{F877830A-640A-4464-A4FB-C230956BAA69}">
      <dsp:nvSpPr>
        <dsp:cNvPr id="0" name=""/>
        <dsp:cNvSpPr/>
      </dsp:nvSpPr>
      <dsp:spPr>
        <a:xfrm>
          <a:off x="6866694" y="1167751"/>
          <a:ext cx="2061529" cy="130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C15E2-39C1-40F5-82DD-242E278CD6F7}">
      <dsp:nvSpPr>
        <dsp:cNvPr id="0" name=""/>
        <dsp:cNvSpPr/>
      </dsp:nvSpPr>
      <dsp:spPr>
        <a:xfrm>
          <a:off x="7095753" y="1385357"/>
          <a:ext cx="2061529" cy="1309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Factors that affect the RUL of a lithium – ion battery </a:t>
          </a:r>
        </a:p>
      </dsp:txBody>
      <dsp:txXfrm>
        <a:off x="7134094" y="1423698"/>
        <a:ext cx="1984847" cy="1232389"/>
      </dsp:txXfrm>
    </dsp:sp>
    <dsp:sp modelId="{67774936-6935-465A-9126-3351DED17988}">
      <dsp:nvSpPr>
        <dsp:cNvPr id="0" name=""/>
        <dsp:cNvSpPr/>
      </dsp:nvSpPr>
      <dsp:spPr>
        <a:xfrm>
          <a:off x="4347046" y="3076384"/>
          <a:ext cx="2061529" cy="130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E5E8D-5B6A-4805-8BA2-1BDBAB5489B9}">
      <dsp:nvSpPr>
        <dsp:cNvPr id="0" name=""/>
        <dsp:cNvSpPr/>
      </dsp:nvSpPr>
      <dsp:spPr>
        <a:xfrm>
          <a:off x="4576105" y="3293990"/>
          <a:ext cx="2061529" cy="1309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Temperature</a:t>
          </a:r>
        </a:p>
      </dsp:txBody>
      <dsp:txXfrm>
        <a:off x="4614446" y="3332331"/>
        <a:ext cx="1984847" cy="1232389"/>
      </dsp:txXfrm>
    </dsp:sp>
    <dsp:sp modelId="{4FE8DB11-2E62-46D8-95D2-7C20687479D3}">
      <dsp:nvSpPr>
        <dsp:cNvPr id="0" name=""/>
        <dsp:cNvSpPr/>
      </dsp:nvSpPr>
      <dsp:spPr>
        <a:xfrm>
          <a:off x="6866694" y="3076384"/>
          <a:ext cx="2061529" cy="130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93E57-0DC4-4955-BE7A-F6D0493D84B0}">
      <dsp:nvSpPr>
        <dsp:cNvPr id="0" name=""/>
        <dsp:cNvSpPr/>
      </dsp:nvSpPr>
      <dsp:spPr>
        <a:xfrm>
          <a:off x="7095753" y="3293990"/>
          <a:ext cx="2061529" cy="1309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Current and voltage across the terminals</a:t>
          </a:r>
        </a:p>
      </dsp:txBody>
      <dsp:txXfrm>
        <a:off x="7134094" y="3332331"/>
        <a:ext cx="1984847" cy="1232389"/>
      </dsp:txXfrm>
    </dsp:sp>
    <dsp:sp modelId="{6B8F3731-3B04-4A82-A110-453505D13394}">
      <dsp:nvSpPr>
        <dsp:cNvPr id="0" name=""/>
        <dsp:cNvSpPr/>
      </dsp:nvSpPr>
      <dsp:spPr>
        <a:xfrm>
          <a:off x="9386341" y="3076384"/>
          <a:ext cx="2061529" cy="130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5625A-7CFD-4BAF-A43F-A0330FC5FDDD}">
      <dsp:nvSpPr>
        <dsp:cNvPr id="0" name=""/>
        <dsp:cNvSpPr/>
      </dsp:nvSpPr>
      <dsp:spPr>
        <a:xfrm>
          <a:off x="9615400" y="3293990"/>
          <a:ext cx="2061529" cy="1309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Charging and discharging rate of batteries.</a:t>
          </a:r>
        </a:p>
      </dsp:txBody>
      <dsp:txXfrm>
        <a:off x="9653741" y="3332331"/>
        <a:ext cx="1984847" cy="1232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EAE47-73C9-496C-B6BC-71724E6C9BC1}">
      <dsp:nvSpPr>
        <dsp:cNvPr id="0" name=""/>
        <dsp:cNvSpPr/>
      </dsp:nvSpPr>
      <dsp:spPr>
        <a:xfrm>
          <a:off x="0" y="1335590"/>
          <a:ext cx="3287017" cy="2087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6ADD4-4964-410E-A0D7-12427DE57493}">
      <dsp:nvSpPr>
        <dsp:cNvPr id="0" name=""/>
        <dsp:cNvSpPr/>
      </dsp:nvSpPr>
      <dsp:spPr>
        <a:xfrm>
          <a:off x="365224" y="1682553"/>
          <a:ext cx="3287017" cy="2087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the EV battery data from the internet we intend to build a Black Box neural network that would estimate the remaining useful life (RUL) of an EV’s battery.</a:t>
          </a:r>
        </a:p>
      </dsp:txBody>
      <dsp:txXfrm>
        <a:off x="426358" y="1743687"/>
        <a:ext cx="3164749" cy="1964988"/>
      </dsp:txXfrm>
    </dsp:sp>
    <dsp:sp modelId="{2AF844B8-6A30-4C8F-B0D4-DDCB842AFEEF}">
      <dsp:nvSpPr>
        <dsp:cNvPr id="0" name=""/>
        <dsp:cNvSpPr/>
      </dsp:nvSpPr>
      <dsp:spPr>
        <a:xfrm>
          <a:off x="4017466" y="1335590"/>
          <a:ext cx="3287017" cy="2087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5C056-BCC8-487F-8645-B31579142248}">
      <dsp:nvSpPr>
        <dsp:cNvPr id="0" name=""/>
        <dsp:cNvSpPr/>
      </dsp:nvSpPr>
      <dsp:spPr>
        <a:xfrm>
          <a:off x="4382690" y="1682553"/>
          <a:ext cx="3287017" cy="2087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black box battery model will be a data driven model.</a:t>
          </a:r>
        </a:p>
      </dsp:txBody>
      <dsp:txXfrm>
        <a:off x="4443824" y="1743687"/>
        <a:ext cx="3164749" cy="1964988"/>
      </dsp:txXfrm>
    </dsp:sp>
    <dsp:sp modelId="{67E4B4C2-42E6-4D75-84B9-47D9BD00417F}">
      <dsp:nvSpPr>
        <dsp:cNvPr id="0" name=""/>
        <dsp:cNvSpPr/>
      </dsp:nvSpPr>
      <dsp:spPr>
        <a:xfrm>
          <a:off x="8034932" y="1335590"/>
          <a:ext cx="3287017" cy="2087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8122-7190-4EE4-919C-E3EBA877B06E}">
      <dsp:nvSpPr>
        <dsp:cNvPr id="0" name=""/>
        <dsp:cNvSpPr/>
      </dsp:nvSpPr>
      <dsp:spPr>
        <a:xfrm>
          <a:off x="8400157" y="1682553"/>
          <a:ext cx="3287017" cy="2087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developed model will be cross verified using experimental data.</a:t>
          </a:r>
        </a:p>
      </dsp:txBody>
      <dsp:txXfrm>
        <a:off x="8461291" y="1743687"/>
        <a:ext cx="3164749" cy="196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9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94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320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6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6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9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ct10090234" TargetMode="External"/><Relationship Id="rId2" Type="http://schemas.openxmlformats.org/officeDocument/2006/relationships/hyperlink" Target="https://www.kaggle.com/code/sameerudgirkar/anomaly-detection-on-battery-health-nasa-dataset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n abstract genetic concept">
            <a:extLst>
              <a:ext uri="{FF2B5EF4-FFF2-40B4-BE49-F238E27FC236}">
                <a16:creationId xmlns:a16="http://schemas.microsoft.com/office/drawing/2014/main" id="{9E1A3A11-7FA2-DFEA-D255-E7A43D8DE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459" b="19291"/>
          <a:stretch/>
        </p:blipFill>
        <p:spPr>
          <a:xfrm>
            <a:off x="8985" y="897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EB9A0-E3E7-817B-0561-62E6E1B63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US" sz="8000" dirty="0" err="1">
                <a:solidFill>
                  <a:schemeClr val="tx1"/>
                </a:solidFill>
              </a:rPr>
              <a:t>RangeAnx</a:t>
            </a:r>
            <a:r>
              <a:rPr lang="en-US" sz="8000" dirty="0">
                <a:solidFill>
                  <a:schemeClr val="tx1"/>
                </a:solidFill>
              </a:rPr>
              <a:t> Reducer (RR)</a:t>
            </a:r>
            <a:endParaRPr lang="en-IN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E85BB-B6E2-9E26-3977-3EE722379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043082"/>
            <a:ext cx="9257512" cy="179196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US" sz="2400" b="1" dirty="0">
                <a:solidFill>
                  <a:schemeClr val="tx1"/>
                </a:solidFill>
              </a:rPr>
              <a:t>Karunya </a:t>
            </a:r>
            <a:r>
              <a:rPr lang="en-US" sz="2400" b="1" dirty="0" err="1">
                <a:solidFill>
                  <a:schemeClr val="tx1"/>
                </a:solidFill>
              </a:rPr>
              <a:t>Harikrishnan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b="1" dirty="0" err="1">
                <a:solidFill>
                  <a:schemeClr val="tx1"/>
                </a:solidFill>
              </a:rPr>
              <a:t>Malathi</a:t>
            </a:r>
            <a:r>
              <a:rPr lang="en-US" sz="2400" b="1" dirty="0">
                <a:solidFill>
                  <a:schemeClr val="tx1"/>
                </a:solidFill>
              </a:rPr>
              <a:t> M</a:t>
            </a:r>
          </a:p>
          <a:p>
            <a:pPr>
              <a:lnSpc>
                <a:spcPct val="110000"/>
              </a:lnSpc>
            </a:pPr>
            <a:r>
              <a:rPr lang="en-IN" sz="2400" b="1" dirty="0">
                <a:solidFill>
                  <a:schemeClr val="tx1"/>
                </a:solidFill>
              </a:rPr>
              <a:t>Shiv Nadar University Chennai</a:t>
            </a:r>
          </a:p>
        </p:txBody>
      </p:sp>
    </p:spTree>
    <p:extLst>
      <p:ext uri="{BB962C8B-B14F-4D97-AF65-F5344CB8AC3E}">
        <p14:creationId xmlns:p14="http://schemas.microsoft.com/office/powerpoint/2010/main" val="251668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214-9AE8-E130-DACB-162BC998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509"/>
          </a:xfrm>
        </p:spPr>
        <p:txBody>
          <a:bodyPr/>
          <a:lstStyle/>
          <a:p>
            <a:r>
              <a:rPr lang="en-IN" dirty="0"/>
              <a:t>Why choose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7760-5BE9-D2D9-3962-ACDF1C488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23280"/>
            <a:ext cx="8041793" cy="166326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dirty="0"/>
              <a:t>LSTMs are predominately used to learn, process, and classify sequential data because these networks can learn long-term dependencies between time steps of data.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/>
              <a:t>LSTMs were developed to deal with the vanishing gradient problem that can be encountered when training traditional RNNs.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F07885-99C8-9D2D-29FC-2EE04190AF95}"/>
              </a:ext>
            </a:extLst>
          </p:cNvPr>
          <p:cNvSpPr txBox="1">
            <a:spLocks/>
          </p:cNvSpPr>
          <p:nvPr/>
        </p:nvSpPr>
        <p:spPr>
          <a:xfrm>
            <a:off x="811261" y="3429000"/>
            <a:ext cx="8596668" cy="840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Why not GRU 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B9094C-5247-B02A-9524-16D74D07E566}"/>
              </a:ext>
            </a:extLst>
          </p:cNvPr>
          <p:cNvSpPr txBox="1">
            <a:spLocks/>
          </p:cNvSpPr>
          <p:nvPr/>
        </p:nvSpPr>
        <p:spPr>
          <a:xfrm>
            <a:off x="811261" y="4418880"/>
            <a:ext cx="8041793" cy="16632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Though GRU NN has a fewer 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 dependencies, lighter structure, fewer parameters but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LSTMs have an explicit memory cell that can be updated and read at different times, while the information in GRUs are blended in the hidden state. As a result, LSTMs tend to be more powerful and expressive than GRUs, and are able to capture more complex dependencies in the data</a:t>
            </a:r>
            <a:endParaRPr lang="en-US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3433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B849-2B8A-2196-27F9-75E3D4B3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7801"/>
            <a:ext cx="8596668" cy="1320800"/>
          </a:xfrm>
        </p:spPr>
        <p:txBody>
          <a:bodyPr/>
          <a:lstStyle/>
          <a:p>
            <a:r>
              <a:rPr lang="en-IN" dirty="0"/>
              <a:t>OUR RESULTS VS PRIOR ART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F11075-9CF0-263F-E650-AB1FBC07C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8368" y="915372"/>
            <a:ext cx="5374741" cy="4695179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D43C2-8070-91A9-2975-CF176B2EF4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08509" y="915372"/>
            <a:ext cx="5066766" cy="469517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A29DC2-9243-5CA7-4A96-A3CE5F95E9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23"/>
          <a:stretch/>
        </p:blipFill>
        <p:spPr>
          <a:xfrm>
            <a:off x="810840" y="5803591"/>
            <a:ext cx="3604169" cy="708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8F7079-1E10-A8B1-73BA-A6D65CDDC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917" y="5738974"/>
            <a:ext cx="4248150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8624E8E-4157-BCB4-1CE2-B405BFF5F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6" y="1033340"/>
            <a:ext cx="7652561" cy="1743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0BAF9A-2060-2197-A9C6-96604C66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88" y="3027255"/>
            <a:ext cx="8525803" cy="3717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9B059-F86D-7F49-9B51-57EC5CA20861}"/>
              </a:ext>
            </a:extLst>
          </p:cNvPr>
          <p:cNvSpPr txBox="1"/>
          <p:nvPr/>
        </p:nvSpPr>
        <p:spPr>
          <a:xfrm>
            <a:off x="157019" y="3429000"/>
            <a:ext cx="3297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This project is an attempt to make EVs cost </a:t>
            </a:r>
            <a:r>
              <a:rPr lang="en-IN" sz="2400" b="1" dirty="0" err="1"/>
              <a:t>saving,life</a:t>
            </a:r>
            <a:r>
              <a:rPr lang="en-IN" sz="2400" b="1" dirty="0"/>
              <a:t> saving future of the automobile industry</a:t>
            </a:r>
          </a:p>
        </p:txBody>
      </p:sp>
    </p:spTree>
    <p:extLst>
      <p:ext uri="{BB962C8B-B14F-4D97-AF65-F5344CB8AC3E}">
        <p14:creationId xmlns:p14="http://schemas.microsoft.com/office/powerpoint/2010/main" val="287036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2201-7E0C-E475-4082-2EAEB2F3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&amp; Future Scope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CB25-435B-0A56-E166-4105977D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This project is an attempt to realize accurate EOL prediction of EV batteries and can further be improved as a more viable product by combining the other dynamic environment changes that affect the battery health such as Driving patterns, gradual temperature changes etc that can help reduce Range Anxiety to a further extent thus making the transformation to EV more practical.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00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9D1FB7-BA1B-F244-3833-6FA8EDA2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D932-D264-95FC-6494-FCC9573A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/>
              <a:t>Dataset : </a:t>
            </a:r>
            <a:r>
              <a:rPr lang="en-IN" sz="1400">
                <a:hlinkClick r:id="rId2"/>
              </a:rPr>
              <a:t>https://www.kaggle.com/code/sameerudgirkar/anomaly-detection-on-battery-health-nasa-dataset/data</a:t>
            </a:r>
            <a:endParaRPr lang="en-IN" sz="1400"/>
          </a:p>
          <a:p>
            <a:pPr>
              <a:lnSpc>
                <a:spcPct val="90000"/>
              </a:lnSpc>
            </a:pPr>
            <a:r>
              <a:rPr lang="en-IN" sz="1400"/>
              <a:t>Research papers</a:t>
            </a: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Liu, D.; Zhou, J.; Liao, H.; Peng, Y.; Peng, X. A health indicator extraction and optimization framework for lithium-ion battery degradation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prognostics. IEEE Trans. Syst. Man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Cybern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.-Syst. 2015, 45, 915–928.</a:t>
            </a:r>
            <a:endParaRPr lang="en-IN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  <a:r>
              <a:rPr lang="en-IN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Patil, M.A.;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Tagade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P.; Hariharan, K.S.;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Kolake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S.M.; Song, T.; Yeo, T.; Doo, S. A novel multistage Support Vector Machine based approach for Li ion battery remaining useful life estimation. Appl. Energy 2015, 159, 285–297. [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  <a:r>
              <a:rPr lang="en-IN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Zhang, Y.;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Xiong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R.; He, H.;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Pecht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M.G. Long short-term memory recurrent neural network for remaining useful life prediction of lithium-ion batteries. IEEE Trans. 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Technol. 2018, 67, 5695–5705. [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IN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Hussein, A.A. Capacity fade estimation in electric vehicle li-ion batteries using artificial neural networks. IEEE Trans. Ind. Appl. 2015, 51, 2321–2330. [</a:t>
            </a:r>
            <a:r>
              <a:rPr lang="en-IN" sz="1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r>
              <a:rPr lang="en-I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8] Wang, Z.; Ma, Q.; Guo, Y. Remaining Useful Life Prediction of Lithium-Ion Batteries Based on Deep Learning and Soft Sensing. Actuators 2021, 10, 234. </a:t>
            </a:r>
            <a:r>
              <a:rPr lang="en-IN" sz="1400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https://doi.org/10.3390/act10090234</a:t>
            </a:r>
            <a:endParaRPr lang="en-IN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endParaRPr lang="en-IN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0000"/>
              </a:lnSpc>
              <a:buFont typeface="+mj-lt"/>
              <a:buAutoNum type="romanUcPeriod"/>
            </a:pP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546782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C4C6-D3E9-974F-A191-5FB99222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130" y="571500"/>
            <a:ext cx="7119347" cy="980209"/>
          </a:xfrm>
        </p:spPr>
        <p:txBody>
          <a:bodyPr>
            <a:normAutofit fontScale="90000"/>
          </a:bodyPr>
          <a:lstStyle/>
          <a:p>
            <a:r>
              <a:rPr lang="en-US" sz="6000"/>
              <a:t>WHY ?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454D-E3FA-BF6B-3DCF-BA4DBA33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583"/>
            <a:ext cx="6484620" cy="481791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The entire auto industry across the globe is shifting from conventional mode to all electric i.e., all the systems are to be powered by batteries.</a:t>
            </a:r>
          </a:p>
          <a:p>
            <a:pPr>
              <a:lnSpc>
                <a:spcPct val="120000"/>
              </a:lnSpc>
            </a:pPr>
            <a:r>
              <a:rPr lang="en-US"/>
              <a:t>When it comes to battery, lithium – ion battery (LiB) is taking front seat compared to its counterparts.</a:t>
            </a:r>
          </a:p>
          <a:p>
            <a:pPr>
              <a:lnSpc>
                <a:spcPct val="120000"/>
              </a:lnSpc>
            </a:pPr>
            <a:r>
              <a:rPr lang="en-US"/>
              <a:t>The three major factors influencing, rather hindering the earlier adaptation of EV are</a:t>
            </a: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</a:pPr>
            <a:r>
              <a:rPr lang="en-US"/>
              <a:t>Calendar ageing – self discharge of the battery</a:t>
            </a: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</a:pPr>
            <a:r>
              <a:rPr lang="en-US"/>
              <a:t>Cycle ageing – repeated charge and discharge of the battery</a:t>
            </a: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</a:pPr>
            <a:r>
              <a:rPr lang="en-US"/>
              <a:t>Safety – Though LiB has a great energy density, the heat generated during charging and discharging deteriorates the performance and leads to safety issues.</a:t>
            </a:r>
          </a:p>
          <a:p>
            <a:pPr marL="400050" indent="-400050">
              <a:lnSpc>
                <a:spcPct val="120000"/>
              </a:lnSpc>
              <a:buFont typeface="+mj-lt"/>
              <a:buAutoNum type="romanUcPeriod"/>
            </a:pPr>
            <a:endParaRPr lang="en-US"/>
          </a:p>
          <a:p>
            <a:pPr>
              <a:lnSpc>
                <a:spcPct val="120000"/>
              </a:lnSpc>
            </a:pPr>
            <a:endParaRPr lang="en-IN" sz="1500" dirty="0"/>
          </a:p>
        </p:txBody>
      </p:sp>
      <p:pic>
        <p:nvPicPr>
          <p:cNvPr id="5" name="Picture 4" descr="Multiple interweaving highways with cars driving in different directions">
            <a:extLst>
              <a:ext uri="{FF2B5EF4-FFF2-40B4-BE49-F238E27FC236}">
                <a16:creationId xmlns:a16="http://schemas.microsoft.com/office/drawing/2014/main" id="{46F333E8-D133-1CD1-EDAB-5FC40BE3F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86" r="32047" b="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0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5E5507-1F7C-5BD7-BBAC-316E9C4A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Why </a:t>
            </a:r>
            <a:r>
              <a:rPr lang="en-US" err="1"/>
              <a:t>RangeAnx</a:t>
            </a:r>
            <a:r>
              <a:rPr lang="en-US"/>
              <a:t> Reducer 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F709-0022-F4FE-0A96-AAAD9896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The discussed factors leave customers with range anxiety, life anxiety etc., hence preventing change.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“ Nobody wants to be in the middle of nowhere with a dead battery” </a:t>
            </a:r>
          </a:p>
          <a:p>
            <a:r>
              <a:rPr lang="en-IN" dirty="0"/>
              <a:t>So, it is important to have prior information about the Remaining Useful Life (RUL) or End Of Life (EOL)</a:t>
            </a:r>
          </a:p>
          <a:p>
            <a:r>
              <a:rPr lang="en-IN" dirty="0"/>
              <a:t>This project aims to estimate the RUL of a </a:t>
            </a:r>
            <a:r>
              <a:rPr lang="en-IN" dirty="0" err="1"/>
              <a:t>LiB</a:t>
            </a:r>
            <a:r>
              <a:rPr lang="en-IN" dirty="0"/>
              <a:t> with a reasonably good accuracy.</a:t>
            </a:r>
          </a:p>
          <a:p>
            <a:r>
              <a:rPr lang="en-IN" dirty="0"/>
              <a:t>We aim to build a Deep Learning based prediction model to predict the RUL of the </a:t>
            </a:r>
            <a:r>
              <a:rPr lang="en-IN" dirty="0" err="1"/>
              <a:t>LiB</a:t>
            </a:r>
            <a:r>
              <a:rPr lang="en-IN" dirty="0"/>
              <a:t> using the data collected from previous research papers in the same field of study keeping in mind the obstacles presented by constant data fluctuations.</a:t>
            </a:r>
          </a:p>
        </p:txBody>
      </p:sp>
    </p:spTree>
    <p:extLst>
      <p:ext uri="{BB962C8B-B14F-4D97-AF65-F5344CB8AC3E}">
        <p14:creationId xmlns:p14="http://schemas.microsoft.com/office/powerpoint/2010/main" val="16266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6F9D-E951-70A2-2594-CCB874BC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9454" y="166608"/>
            <a:ext cx="9341949" cy="1563308"/>
          </a:xfrm>
        </p:spPr>
        <p:txBody>
          <a:bodyPr>
            <a:noAutofit/>
          </a:bodyPr>
          <a:lstStyle/>
          <a:p>
            <a:pPr algn="r"/>
            <a:r>
              <a:rPr lang="en-US" sz="6000" dirty="0"/>
              <a:t>Remaining Useful Life (RUL)</a:t>
            </a:r>
            <a:endParaRPr lang="en-IN" sz="6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FDD28-27A5-FF8F-079F-CDAE6646E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576471"/>
              </p:ext>
            </p:extLst>
          </p:nvPr>
        </p:nvGraphicFramePr>
        <p:xfrm>
          <a:off x="87746" y="1645986"/>
          <a:ext cx="11683999" cy="5770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77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988D-E08A-6FD0-AC25-7DDFC9E5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786" y="423495"/>
            <a:ext cx="9922764" cy="1294228"/>
          </a:xfrm>
        </p:spPr>
        <p:txBody>
          <a:bodyPr>
            <a:normAutofit/>
          </a:bodyPr>
          <a:lstStyle/>
          <a:p>
            <a:r>
              <a:rPr lang="en-US" sz="7200" dirty="0"/>
              <a:t>Our Methodology</a:t>
            </a:r>
            <a:endParaRPr lang="en-IN" sz="7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48BFDC-4902-B433-18F9-A17B9202A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89389"/>
              </p:ext>
            </p:extLst>
          </p:nvPr>
        </p:nvGraphicFramePr>
        <p:xfrm>
          <a:off x="228600" y="1619250"/>
          <a:ext cx="116871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9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99E9-8E05-3D3F-B55E-8073E204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79" y="424873"/>
            <a:ext cx="9922764" cy="1325778"/>
          </a:xfrm>
        </p:spPr>
        <p:txBody>
          <a:bodyPr>
            <a:normAutofit/>
          </a:bodyPr>
          <a:lstStyle/>
          <a:p>
            <a:r>
              <a:rPr lang="en-US" sz="7200" dirty="0"/>
              <a:t>Our Workflow</a:t>
            </a:r>
            <a:endParaRPr lang="en-IN" sz="7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83DF9-912F-5C45-180B-E1A14161C1BF}"/>
              </a:ext>
            </a:extLst>
          </p:cNvPr>
          <p:cNvGrpSpPr>
            <a:grpSpLocks/>
          </p:cNvGrpSpPr>
          <p:nvPr/>
        </p:nvGrpSpPr>
        <p:grpSpPr bwMode="auto">
          <a:xfrm>
            <a:off x="2647280" y="1810247"/>
            <a:ext cx="6478467" cy="4696851"/>
            <a:chOff x="2610" y="4655"/>
            <a:chExt cx="8171" cy="5438"/>
          </a:xfrm>
        </p:grpSpPr>
        <p:sp>
          <p:nvSpPr>
            <p:cNvPr id="12" name="AutoShape 66">
              <a:extLst>
                <a:ext uri="{FF2B5EF4-FFF2-40B4-BE49-F238E27FC236}">
                  <a16:creationId xmlns:a16="http://schemas.microsoft.com/office/drawing/2014/main" id="{F94CC64D-51D4-A550-AD8B-2AA25236E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4655"/>
              <a:ext cx="1761" cy="1035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IN" altLang="en-US" sz="1600" b="1" dirty="0"/>
                <a:t>Battery Raw Data</a:t>
              </a:r>
              <a:endParaRPr lang="en-US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3" name="AutoShape 69">
              <a:extLst>
                <a:ext uri="{FF2B5EF4-FFF2-40B4-BE49-F238E27FC236}">
                  <a16:creationId xmlns:a16="http://schemas.microsoft.com/office/drawing/2014/main" id="{84C21A10-9AB6-97DB-8155-450EA5BA8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8890"/>
              <a:ext cx="1800" cy="1203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IN" altLang="en-US" sz="1600" b="1" dirty="0"/>
                <a:t>V,I,T Capacity Data</a:t>
              </a:r>
              <a:endParaRPr lang="en-US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4" name="AutoShape 70">
              <a:extLst>
                <a:ext uri="{FF2B5EF4-FFF2-40B4-BE49-F238E27FC236}">
                  <a16:creationId xmlns:a16="http://schemas.microsoft.com/office/drawing/2014/main" id="{F6C3F611-A4EC-D9A2-2498-6B31957C6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" y="5117"/>
              <a:ext cx="1800" cy="935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IN" altLang="en-US" sz="1600" b="1" dirty="0"/>
                <a:t>Training Set</a:t>
              </a:r>
              <a:endParaRPr lang="en-US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5" name="AutoShape 71">
              <a:extLst>
                <a:ext uri="{FF2B5EF4-FFF2-40B4-BE49-F238E27FC236}">
                  <a16:creationId xmlns:a16="http://schemas.microsoft.com/office/drawing/2014/main" id="{8474F4B1-5E2A-A865-086D-43F13CC3B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" y="6665"/>
              <a:ext cx="1931" cy="854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IN" altLang="en-US" sz="1600" b="1" dirty="0"/>
                <a:t>Test Set</a:t>
              </a:r>
              <a:endParaRPr lang="en-US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6" name="AutoShape 73">
              <a:extLst>
                <a:ext uri="{FF2B5EF4-FFF2-40B4-BE49-F238E27FC236}">
                  <a16:creationId xmlns:a16="http://schemas.microsoft.com/office/drawing/2014/main" id="{EBF62EA6-FB3B-7224-6854-25A74C141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9" y="6785"/>
              <a:ext cx="2202" cy="6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IN" altLang="en-US" sz="1600" b="1" dirty="0"/>
                <a:t>Estimation model</a:t>
              </a:r>
              <a:endParaRPr lang="en-US" altLang="en-US" sz="1600" b="1" dirty="0">
                <a:latin typeface="Arial" panose="020B0604020202020204" pitchFamily="34" charset="0"/>
              </a:endParaRPr>
            </a:p>
          </p:txBody>
        </p:sp>
        <p:cxnSp>
          <p:nvCxnSpPr>
            <p:cNvPr id="17" name="AutoShape 76">
              <a:extLst>
                <a:ext uri="{FF2B5EF4-FFF2-40B4-BE49-F238E27FC236}">
                  <a16:creationId xmlns:a16="http://schemas.microsoft.com/office/drawing/2014/main" id="{6203BB4C-43D9-15F2-2668-7721C06F46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44" y="6311"/>
              <a:ext cx="1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78">
              <a:extLst>
                <a:ext uri="{FF2B5EF4-FFF2-40B4-BE49-F238E27FC236}">
                  <a16:creationId xmlns:a16="http://schemas.microsoft.com/office/drawing/2014/main" id="{BED4C8CE-240B-F533-B64F-D1C84F1923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8" y="7145"/>
              <a:ext cx="0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80">
              <a:extLst>
                <a:ext uri="{FF2B5EF4-FFF2-40B4-BE49-F238E27FC236}">
                  <a16:creationId xmlns:a16="http://schemas.microsoft.com/office/drawing/2014/main" id="{C8C12AA0-9F6D-DB48-7C3B-3D434DBAAA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8" y="5690"/>
              <a:ext cx="3" cy="36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81">
              <a:extLst>
                <a:ext uri="{FF2B5EF4-FFF2-40B4-BE49-F238E27FC236}">
                  <a16:creationId xmlns:a16="http://schemas.microsoft.com/office/drawing/2014/main" id="{E83B5574-C947-B442-1CF0-F1217D79AE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0" y="5690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82">
              <a:extLst>
                <a:ext uri="{FF2B5EF4-FFF2-40B4-BE49-F238E27FC236}">
                  <a16:creationId xmlns:a16="http://schemas.microsoft.com/office/drawing/2014/main" id="{25F28A27-20C0-21E1-839B-6E05002B05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0" y="7115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83">
              <a:extLst>
                <a:ext uri="{FF2B5EF4-FFF2-40B4-BE49-F238E27FC236}">
                  <a16:creationId xmlns:a16="http://schemas.microsoft.com/office/drawing/2014/main" id="{65BF7CC5-C094-CB1A-F256-BF21FF43E8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10" y="9386"/>
              <a:ext cx="12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85">
              <a:extLst>
                <a:ext uri="{FF2B5EF4-FFF2-40B4-BE49-F238E27FC236}">
                  <a16:creationId xmlns:a16="http://schemas.microsoft.com/office/drawing/2014/main" id="{CDD82882-5B02-6FB7-FF7D-BF70EED6FC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45" y="7490"/>
              <a:ext cx="0" cy="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AutoShape 73">
            <a:extLst>
              <a:ext uri="{FF2B5EF4-FFF2-40B4-BE49-F238E27FC236}">
                <a16:creationId xmlns:a16="http://schemas.microsoft.com/office/drawing/2014/main" id="{A86A473B-1A30-24AD-3853-5266C9611CF0}"/>
              </a:ext>
            </a:extLst>
          </p:cNvPr>
          <p:cNvSpPr>
            <a:spLocks/>
          </p:cNvSpPr>
          <p:nvPr/>
        </p:nvSpPr>
        <p:spPr bwMode="auto">
          <a:xfrm>
            <a:off x="7363246" y="2169226"/>
            <a:ext cx="1734141" cy="9032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en-US" sz="1600" b="1" dirty="0"/>
              <a:t>Learning AI model LSTM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5" name="AutoShape 73">
            <a:extLst>
              <a:ext uri="{FF2B5EF4-FFF2-40B4-BE49-F238E27FC236}">
                <a16:creationId xmlns:a16="http://schemas.microsoft.com/office/drawing/2014/main" id="{704094A3-63C6-1892-73E2-1407AF69E13B}"/>
              </a:ext>
            </a:extLst>
          </p:cNvPr>
          <p:cNvSpPr>
            <a:spLocks/>
          </p:cNvSpPr>
          <p:nvPr/>
        </p:nvSpPr>
        <p:spPr bwMode="auto">
          <a:xfrm>
            <a:off x="7477865" y="4712304"/>
            <a:ext cx="1734141" cy="77188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r>
              <a:rPr lang="en-IN" altLang="en-US" sz="1600" b="1" dirty="0"/>
              <a:t>Performance Evaluation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6" name="AutoShape 73">
            <a:extLst>
              <a:ext uri="{FF2B5EF4-FFF2-40B4-BE49-F238E27FC236}">
                <a16:creationId xmlns:a16="http://schemas.microsoft.com/office/drawing/2014/main" id="{BD900009-0677-E3F4-77B3-511250509D56}"/>
              </a:ext>
            </a:extLst>
          </p:cNvPr>
          <p:cNvSpPr>
            <a:spLocks/>
          </p:cNvSpPr>
          <p:nvPr/>
        </p:nvSpPr>
        <p:spPr bwMode="auto">
          <a:xfrm>
            <a:off x="2481230" y="2978638"/>
            <a:ext cx="2048409" cy="9032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r>
              <a:rPr lang="en-IN" altLang="en-US" sz="1600" b="1" dirty="0"/>
              <a:t>Data pre-processing Normalization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7" name="AutoShape 73">
            <a:extLst>
              <a:ext uri="{FF2B5EF4-FFF2-40B4-BE49-F238E27FC236}">
                <a16:creationId xmlns:a16="http://schemas.microsoft.com/office/drawing/2014/main" id="{DE7763F9-1D80-456E-10AD-4016E07424B6}"/>
              </a:ext>
            </a:extLst>
          </p:cNvPr>
          <p:cNvSpPr>
            <a:spLocks/>
          </p:cNvSpPr>
          <p:nvPr/>
        </p:nvSpPr>
        <p:spPr bwMode="auto">
          <a:xfrm>
            <a:off x="2410713" y="4156347"/>
            <a:ext cx="2118926" cy="105764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r>
              <a:rPr lang="en-IN" altLang="en-US" sz="1600" b="1" dirty="0"/>
              <a:t>Split Data into Training, Validation and Test Set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1000"/>
              </a:spcAft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cxnSp>
        <p:nvCxnSpPr>
          <p:cNvPr id="8" name="AutoShape 82">
            <a:extLst>
              <a:ext uri="{FF2B5EF4-FFF2-40B4-BE49-F238E27FC236}">
                <a16:creationId xmlns:a16="http://schemas.microsoft.com/office/drawing/2014/main" id="{D9CBBDB2-3886-FBE1-0AE0-C9F90E3BCAF6}"/>
              </a:ext>
            </a:extLst>
          </p:cNvPr>
          <p:cNvCxnSpPr>
            <a:cxnSpLocks/>
          </p:cNvCxnSpPr>
          <p:nvPr/>
        </p:nvCxnSpPr>
        <p:spPr bwMode="auto">
          <a:xfrm>
            <a:off x="6926330" y="3915106"/>
            <a:ext cx="355015" cy="966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2">
            <a:extLst>
              <a:ext uri="{FF2B5EF4-FFF2-40B4-BE49-F238E27FC236}">
                <a16:creationId xmlns:a16="http://schemas.microsoft.com/office/drawing/2014/main" id="{E32D1CD2-6587-1B46-5749-EAD39506F687}"/>
              </a:ext>
            </a:extLst>
          </p:cNvPr>
          <p:cNvCxnSpPr>
            <a:cxnSpLocks/>
          </p:cNvCxnSpPr>
          <p:nvPr/>
        </p:nvCxnSpPr>
        <p:spPr bwMode="auto">
          <a:xfrm flipV="1">
            <a:off x="6861594" y="2613065"/>
            <a:ext cx="355015" cy="77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78">
            <a:extLst>
              <a:ext uri="{FF2B5EF4-FFF2-40B4-BE49-F238E27FC236}">
                <a16:creationId xmlns:a16="http://schemas.microsoft.com/office/drawing/2014/main" id="{2E118187-CB8B-6368-1277-07A3DB858E5A}"/>
              </a:ext>
            </a:extLst>
          </p:cNvPr>
          <p:cNvCxnSpPr>
            <a:cxnSpLocks/>
          </p:cNvCxnSpPr>
          <p:nvPr/>
        </p:nvCxnSpPr>
        <p:spPr bwMode="auto">
          <a:xfrm>
            <a:off x="3366534" y="2728462"/>
            <a:ext cx="0" cy="2029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78">
            <a:extLst>
              <a:ext uri="{FF2B5EF4-FFF2-40B4-BE49-F238E27FC236}">
                <a16:creationId xmlns:a16="http://schemas.microsoft.com/office/drawing/2014/main" id="{AF4682D1-33D6-E9DB-5BB8-5D1597AA2713}"/>
              </a:ext>
            </a:extLst>
          </p:cNvPr>
          <p:cNvCxnSpPr>
            <a:cxnSpLocks/>
          </p:cNvCxnSpPr>
          <p:nvPr/>
        </p:nvCxnSpPr>
        <p:spPr bwMode="auto">
          <a:xfrm>
            <a:off x="3307605" y="5213990"/>
            <a:ext cx="0" cy="2029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0542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D83B-B7F1-782A-5A45-C3C205C3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39" y="776567"/>
            <a:ext cx="4826995" cy="1278466"/>
          </a:xfrm>
        </p:spPr>
        <p:txBody>
          <a:bodyPr>
            <a:noAutofit/>
          </a:bodyPr>
          <a:lstStyle/>
          <a:p>
            <a:r>
              <a:rPr lang="en-IN" sz="3200" b="1"/>
              <a:t>Behaviour of Capacity over a period of time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DDEC96-94DE-7784-F06F-4E9DD695B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83"/>
          <a:stretch/>
        </p:blipFill>
        <p:spPr>
          <a:xfrm>
            <a:off x="4885224" y="1561821"/>
            <a:ext cx="4939033" cy="37343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2BCD7-BBEF-7CD9-399A-00E6DEEA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2719" y="2490199"/>
            <a:ext cx="3854528" cy="258444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From the graph it can be inferred that the capacity of the battery degrades over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The capacity of the battery almost degrades by 50% over 170+ cycles.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F6FF6-507B-5FDE-659D-D38B03FECD61}"/>
              </a:ext>
            </a:extLst>
          </p:cNvPr>
          <p:cNvSpPr txBox="1"/>
          <p:nvPr/>
        </p:nvSpPr>
        <p:spPr>
          <a:xfrm>
            <a:off x="5567680" y="5330075"/>
            <a:ext cx="340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Source : NASA Li-ion Battery Aging Datasets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0971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089AF3C-B9FF-C555-099D-426C007CB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594" y="1738533"/>
            <a:ext cx="5213079" cy="383751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DC5198-79FB-BB19-B30E-F0C07A7A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13" y="857249"/>
            <a:ext cx="4769223" cy="1278466"/>
          </a:xfrm>
        </p:spPr>
        <p:txBody>
          <a:bodyPr>
            <a:noAutofit/>
          </a:bodyPr>
          <a:lstStyle/>
          <a:p>
            <a:r>
              <a:rPr lang="en-IN" sz="3200" b="1"/>
              <a:t>Behaviour of Voltage over a period of time</a:t>
            </a:r>
            <a:endParaRPr lang="en-IN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9C1D9-CECA-99AC-1FD5-FFA4A941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268071"/>
            <a:ext cx="3854528" cy="415962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/>
              <a:t>From the graph it can be inferred that the total voltage reduction in cycle 1 takes much longer than the total voltage reduction in cycle 161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/>
              <a:t>i.e., voltage in cycle 1 lasts for almost 3500 seconds whereas in cycle 161 it only lasts nearly 2500 seconds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/>
              <a:t>Hence the efficient time of usage is reduced by 1000 seconds in 160 cycles 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E60B5-A35B-414B-4229-7FF05D3B30F9}"/>
              </a:ext>
            </a:extLst>
          </p:cNvPr>
          <p:cNvSpPr txBox="1"/>
          <p:nvPr/>
        </p:nvSpPr>
        <p:spPr>
          <a:xfrm>
            <a:off x="6096000" y="5576047"/>
            <a:ext cx="6101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Source : NASA Li-ion Battery Aging Datasets</a:t>
            </a:r>
          </a:p>
        </p:txBody>
      </p:sp>
    </p:spTree>
    <p:extLst>
      <p:ext uri="{BB962C8B-B14F-4D97-AF65-F5344CB8AC3E}">
        <p14:creationId xmlns:p14="http://schemas.microsoft.com/office/powerpoint/2010/main" val="162584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8CE3-3A20-34F8-7252-ABE3145E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61" y="954003"/>
            <a:ext cx="3854528" cy="786905"/>
          </a:xfrm>
        </p:spPr>
        <p:txBody>
          <a:bodyPr>
            <a:normAutofit/>
          </a:bodyPr>
          <a:lstStyle/>
          <a:p>
            <a:r>
              <a:rPr lang="en-IN" sz="3200" b="1" dirty="0"/>
              <a:t>Fixing a threshold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D2F16-767A-0F08-ECE1-0241E644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361" y="1862669"/>
            <a:ext cx="3854528" cy="428711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Usually the manufacturer decides the threshold until which the battery will be efficient when used.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Here, for a 2Ah capacity battery the threshold will be 70% of its total capacity i.e., 1.4Ah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After the degradation, the battery’s efficient capacity reduces drastically rendering it unusable.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B81E177-DD20-9C21-B678-4B793325F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740908"/>
            <a:ext cx="5853460" cy="3987539"/>
          </a:xfrm>
        </p:spPr>
      </p:pic>
    </p:spTree>
    <p:extLst>
      <p:ext uri="{BB962C8B-B14F-4D97-AF65-F5344CB8AC3E}">
        <p14:creationId xmlns:p14="http://schemas.microsoft.com/office/powerpoint/2010/main" val="3767552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422</TotalTime>
  <Words>1073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Söhne</vt:lpstr>
      <vt:lpstr>Times New Roman</vt:lpstr>
      <vt:lpstr>Trebuchet MS</vt:lpstr>
      <vt:lpstr>Wingdings</vt:lpstr>
      <vt:lpstr>Wingdings 3</vt:lpstr>
      <vt:lpstr>Facet</vt:lpstr>
      <vt:lpstr>RangeAnx Reducer (RR)</vt:lpstr>
      <vt:lpstr>WHY ?</vt:lpstr>
      <vt:lpstr>Why RangeAnx Reducer ?</vt:lpstr>
      <vt:lpstr>Remaining Useful Life (RUL)</vt:lpstr>
      <vt:lpstr>Our Methodology</vt:lpstr>
      <vt:lpstr>Our Workflow</vt:lpstr>
      <vt:lpstr>Behaviour of Capacity over a period of time</vt:lpstr>
      <vt:lpstr>Behaviour of Voltage over a period of time</vt:lpstr>
      <vt:lpstr>Fixing a threshold</vt:lpstr>
      <vt:lpstr>Why choose LSTM?</vt:lpstr>
      <vt:lpstr>OUR RESULTS VS PRIOR ART RESULTS</vt:lpstr>
      <vt:lpstr>PowerPoint Presentation</vt:lpstr>
      <vt:lpstr>Key Features &amp; Future Scope 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RangeAnx Reducer (RR)</dc:title>
  <dc:creator>Karunya Hari Krishnan</dc:creator>
  <cp:lastModifiedBy>Karunya Hari Krishnan</cp:lastModifiedBy>
  <cp:revision>4</cp:revision>
  <dcterms:created xsi:type="dcterms:W3CDTF">2023-01-10T00:36:16Z</dcterms:created>
  <dcterms:modified xsi:type="dcterms:W3CDTF">2023-01-10T09:44:09Z</dcterms:modified>
</cp:coreProperties>
</file>