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54"/>
  </p:sldMasterIdLst>
  <p:notesMasterIdLst>
    <p:notesMasterId r:id="rId165"/>
  </p:notesMasterIdLst>
  <p:sldIdLst>
    <p:sldId id="256" r:id="rId155"/>
    <p:sldId id="257" r:id="rId156"/>
    <p:sldId id="258" r:id="rId157"/>
    <p:sldId id="259" r:id="rId158"/>
    <p:sldId id="260" r:id="rId159"/>
    <p:sldId id="261" r:id="rId160"/>
    <p:sldId id="262" r:id="rId161"/>
    <p:sldId id="263" r:id="rId162"/>
    <p:sldId id="264" r:id="rId163"/>
    <p:sldId id="265" r:id="rId16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slide" Target="slides/slide5.xml"/><Relationship Id="rId170" Type="http://schemas.microsoft.com/office/2015/10/relationships/revisionInfo" Target="revisionInfo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slide" Target="slides/slide6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slide" Target="slides/slide7.xml"/><Relationship Id="rId16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slide" Target="slides/slide2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slide" Target="slides/slide8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slide" Target="slides/slide3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slide" Target="slides/slide9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slide" Target="slides/slide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slide" Target="slides/slide10.xml"/><Relationship Id="rId16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slideMaster" Target="slideMasters/slideMaster1.xml"/><Relationship Id="rId16" Type="http://schemas.openxmlformats.org/officeDocument/2006/relationships/customXml" Target="../customXml/item16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notesMaster" Target="notesMasters/notesMaster1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slide" Target="slides/slide1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49-4FFA-92EF-0E792E5178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49-4FFA-92EF-0E792E5178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49-4FFA-92EF-0E792E5178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589184"/>
        <c:axId val="80590720"/>
      </c:barChart>
      <c:catAx>
        <c:axId val="805891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80590720"/>
        <c:crosses val="autoZero"/>
        <c:auto val="1"/>
        <c:lblAlgn val="ctr"/>
        <c:lblOffset val="100"/>
        <c:noMultiLvlLbl val="0"/>
      </c:catAx>
      <c:valAx>
        <c:axId val="8059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80589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07-46D7-838B-5178BE9858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07-46D7-838B-5178BE9858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07-46D7-838B-5178BE9858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0403840"/>
        <c:axId val="82439168"/>
      </c:barChart>
      <c:catAx>
        <c:axId val="804038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82439168"/>
        <c:crosses val="autoZero"/>
        <c:auto val="1"/>
        <c:lblAlgn val="ctr"/>
        <c:lblOffset val="100"/>
        <c:noMultiLvlLbl val="0"/>
      </c:catAx>
      <c:valAx>
        <c:axId val="82439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8040384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71-4321-83B8-E56E5C2AB8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71-4321-83B8-E56E5C2AB8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71-4321-83B8-E56E5C2AB82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0915456"/>
        <c:axId val="82604800"/>
      </c:lineChart>
      <c:catAx>
        <c:axId val="809154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82604800"/>
        <c:crosses val="autoZero"/>
        <c:auto val="1"/>
        <c:lblAlgn val="ctr"/>
        <c:lblOffset val="100"/>
        <c:noMultiLvlLbl val="0"/>
      </c:catAx>
      <c:valAx>
        <c:axId val="8260480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crossAx val="80915456"/>
        <c:crosses val="autoZero"/>
        <c:crossBetween val="between"/>
        <c:majorUnit val="0.850000000000000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8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F72-42FF-ADCD-E542DEC4633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F72-42FF-ADCD-E542DEC4633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F72-42FF-ADCD-E542DEC4633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F72-42FF-ADCD-E542DEC4633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2C9A7-9AFC-4E6B-8582-4745E38122B9}" type="datetimeFigureOut">
              <a:rPr lang="nl-NL" smtClean="0"/>
              <a:t>26-2-2018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55645-0CE2-47AA-A14C-6EAC324D071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4698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03DC4-C9F1-45C1-B1AE-38208151D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08E479E-5974-4D46-BFD2-7C9E57A64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44DF02D-7F22-4D4D-85DB-D9205BB5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47E4-9B24-469C-A01A-EB3B46E34F1C}" type="datetimeFigureOut">
              <a:rPr lang="nl-NL" smtClean="0"/>
              <a:t>26-2-2018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DE3069A-C4EA-4CA0-9291-AA140310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FE1F14-9101-4733-85EC-19E5361B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DB1B-84DC-4FC1-BACC-84B22EE1A7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971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2860F-962A-4319-9FE7-515D071E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0DEAB98-D865-411C-967E-00412E5C5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80DE49A-906D-400B-B0DB-73DD2E07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47E4-9B24-469C-A01A-EB3B46E34F1C}" type="datetimeFigureOut">
              <a:rPr lang="nl-NL" smtClean="0"/>
              <a:t>26-2-2018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E18E19-5CCB-4047-A97C-E2019D42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0102DD2-F91A-4DFC-8EBE-09F486B9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DB1B-84DC-4FC1-BACC-84B22EE1A7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280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C4A1B84-7284-4C4E-9DF0-30D97A983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C0488F1-9024-4D59-BF22-528EDCD7A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FD7C34-9567-4342-B002-0561E5DFE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47E4-9B24-469C-A01A-EB3B46E34F1C}" type="datetimeFigureOut">
              <a:rPr lang="nl-NL" smtClean="0"/>
              <a:t>26-2-2018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E9CCE5-8746-428F-9464-002528CE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DE14BA-F427-40ED-BBDF-F395BDE3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DB1B-84DC-4FC1-BACC-84B22EE1A7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39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C7144-B715-4A79-99CA-17CA0418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899AB8-F685-4765-9664-869E4A6B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E07C0A-F65A-41F5-BBC8-EB94108D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47E4-9B24-469C-A01A-EB3B46E34F1C}" type="datetimeFigureOut">
              <a:rPr lang="nl-NL" smtClean="0"/>
              <a:t>26-2-2018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144C05-E6F6-4A8F-A87F-DAF740BE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7B5CEF-8C94-4DF7-88BF-9708FAB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DB1B-84DC-4FC1-BACC-84B22EE1A7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328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E36F5-426B-429E-9508-8B233C36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D3EC6E-BAD8-4EE4-9CE4-E1A2AE0B2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07A8EC-BEF2-458A-BFC1-3BE01CFA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47E4-9B24-469C-A01A-EB3B46E34F1C}" type="datetimeFigureOut">
              <a:rPr lang="nl-NL" smtClean="0"/>
              <a:t>26-2-2018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C3F3DE-1ABA-417E-8597-73DF8343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91808D-A532-4A5F-B691-49965D4B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DB1B-84DC-4FC1-BACC-84B22EE1A7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193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21AD6-6C0F-4D9A-AF7E-51476497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9B0549-2534-44B7-B2A6-229E8BCAB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0852AD4-6D44-4064-8879-5CF9A2787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BDD8955-E3A7-40E8-980B-B32B18C3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47E4-9B24-469C-A01A-EB3B46E34F1C}" type="datetimeFigureOut">
              <a:rPr lang="nl-NL" smtClean="0"/>
              <a:t>26-2-2018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74E39D9-41C5-4862-92AE-B84AEA18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14F4083-9F71-4E70-A22F-A621E62D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DB1B-84DC-4FC1-BACC-84B22EE1A7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331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0A082-72AF-4B72-961D-A29958B2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880BD62-5789-45CF-8D38-40CD83719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3052480-290F-469C-808B-AF020E951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EF50968-904A-449C-AA97-5070BD3FC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F8F9840-3D98-4036-A3CF-19752BE6D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FFBCB58-129F-471C-BAEC-EC2A1263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47E4-9B24-469C-A01A-EB3B46E34F1C}" type="datetimeFigureOut">
              <a:rPr lang="nl-NL" smtClean="0"/>
              <a:t>26-2-2018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802733E-0D3F-4900-AA9F-284A08B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032E98C-60CE-4C53-BA22-5F355A5F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DB1B-84DC-4FC1-BACC-84B22EE1A7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768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B860D-DBD2-4151-957F-DBFA7169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CF6B169-650A-4B23-95DD-F45D901C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47E4-9B24-469C-A01A-EB3B46E34F1C}" type="datetimeFigureOut">
              <a:rPr lang="nl-NL" smtClean="0"/>
              <a:t>26-2-2018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764495B-4FEF-45B2-AB16-B5DC94B7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BF87A4-EBCA-40F2-9E90-3A95E881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DB1B-84DC-4FC1-BACC-84B22EE1A7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566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5B5DF1A-F77B-47AF-9F97-CA89BA37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47E4-9B24-469C-A01A-EB3B46E34F1C}" type="datetimeFigureOut">
              <a:rPr lang="nl-NL" smtClean="0"/>
              <a:t>26-2-2018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620D3F6-2957-4871-8F44-0358BFAD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47E7DAF-B302-4A92-BA67-E15CC11D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DB1B-84DC-4FC1-BACC-84B22EE1A7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456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E5FF8-DA47-4813-B1C2-C971B9DA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5103D7-F78B-4A05-B5F3-0AF3C108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688F690-A96C-4A7D-968A-D142D1A20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A1F7DC3-E05C-4FB0-A89E-1F0878D0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47E4-9B24-469C-A01A-EB3B46E34F1C}" type="datetimeFigureOut">
              <a:rPr lang="nl-NL" smtClean="0"/>
              <a:t>26-2-2018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0CB8CBB-8B9D-40F1-9727-0F081D03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E5780D9-7E82-4D15-BF6B-DBD2007B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DB1B-84DC-4FC1-BACC-84B22EE1A7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925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40595-B46F-4814-A4E2-47B1DDD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4B297E6-620D-46AC-8827-F084656AD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5CC03C9-DE50-4493-A11E-1F63A00B6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0C1701B-1214-44C4-98FD-B4548F19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47E4-9B24-469C-A01A-EB3B46E34F1C}" type="datetimeFigureOut">
              <a:rPr lang="nl-NL" smtClean="0"/>
              <a:t>26-2-2018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25C6661-B1AC-4453-B1F5-9685B6A9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5949DAA-5B23-47F3-B3A6-11ABCEE8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DB1B-84DC-4FC1-BACC-84B22EE1A7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829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A9919DC-5451-4C23-A83E-BFA6ED1F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FADBE80-E4FB-4631-9A01-8469B033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55ED9A2-22C5-4842-ADD1-3F85720F9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47E4-9B24-469C-A01A-EB3B46E34F1C}" type="datetimeFigureOut">
              <a:rPr lang="nl-NL" smtClean="0"/>
              <a:t>26-2-2018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4FDB25B-D5A3-40EC-821F-F63C12D97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4D16383-DB4E-4614-AA0B-EC10F89C9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DDB1B-84DC-4FC1-BACC-84B22EE1A7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694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7.xml"/><Relationship Id="rId2" Type="http://schemas.openxmlformats.org/officeDocument/2006/relationships/customXml" Target="../../customXml/item38.xml"/><Relationship Id="rId1" Type="http://schemas.openxmlformats.org/officeDocument/2006/relationships/customXml" Target="../../customXml/item32.xml"/><Relationship Id="rId6" Type="http://schemas.openxmlformats.org/officeDocument/2006/relationships/slide" Target="slide2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customXml" Target="../../customXml/item135.xml"/><Relationship Id="rId7" Type="http://schemas.openxmlformats.org/officeDocument/2006/relationships/customXml" Target="../../customXml/item141.xml"/><Relationship Id="rId2" Type="http://schemas.openxmlformats.org/officeDocument/2006/relationships/customXml" Target="../../customXml/item134.xml"/><Relationship Id="rId1" Type="http://schemas.openxmlformats.org/officeDocument/2006/relationships/customXml" Target="../../customXml/item133.xml"/><Relationship Id="rId6" Type="http://schemas.openxmlformats.org/officeDocument/2006/relationships/customXml" Target="../../customXml/item138.xml"/><Relationship Id="rId11" Type="http://schemas.openxmlformats.org/officeDocument/2006/relationships/slide" Target="slide3.xml"/><Relationship Id="rId5" Type="http://schemas.openxmlformats.org/officeDocument/2006/relationships/customXml" Target="../../customXml/item137.xml"/><Relationship Id="rId10" Type="http://schemas.openxmlformats.org/officeDocument/2006/relationships/slide" Target="slide4.xml"/><Relationship Id="rId4" Type="http://schemas.openxmlformats.org/officeDocument/2006/relationships/customXml" Target="../../customXml/item136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customXml" Target="../../customXml/item40.xml"/><Relationship Id="rId7" Type="http://schemas.openxmlformats.org/officeDocument/2006/relationships/image" Target="../media/image1.png"/><Relationship Id="rId2" Type="http://schemas.openxmlformats.org/officeDocument/2006/relationships/customXml" Target="../../customXml/item41.xml"/><Relationship Id="rId1" Type="http://schemas.openxmlformats.org/officeDocument/2006/relationships/customXml" Target="../../customXml/item39.xml"/><Relationship Id="rId6" Type="http://schemas.openxmlformats.org/officeDocument/2006/relationships/slideLayout" Target="../slideLayouts/slideLayout2.xml"/><Relationship Id="rId5" Type="http://schemas.openxmlformats.org/officeDocument/2006/relationships/customXml" Target="../../customXml/item43.xml"/><Relationship Id="rId4" Type="http://schemas.openxmlformats.org/officeDocument/2006/relationships/customXml" Target="../../customXml/item42.xml"/><Relationship Id="rId9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8.xml"/><Relationship Id="rId2" Type="http://schemas.openxmlformats.org/officeDocument/2006/relationships/customXml" Target="../../customXml/item47.xml"/><Relationship Id="rId1" Type="http://schemas.openxmlformats.org/officeDocument/2006/relationships/customXml" Target="../../customXml/item44.xml"/><Relationship Id="rId6" Type="http://schemas.openxmlformats.org/officeDocument/2006/relationships/slide" Target="slide2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customXml" Target="../../customXml/item52.xml"/><Relationship Id="rId7" Type="http://schemas.openxmlformats.org/officeDocument/2006/relationships/customXml" Target="../../customXml/item56.xml"/><Relationship Id="rId12" Type="http://schemas.openxmlformats.org/officeDocument/2006/relationships/slide" Target="slide3.xml"/><Relationship Id="rId2" Type="http://schemas.openxmlformats.org/officeDocument/2006/relationships/customXml" Target="../../customXml/item50.xml"/><Relationship Id="rId1" Type="http://schemas.openxmlformats.org/officeDocument/2006/relationships/customXml" Target="../../customXml/item49.xml"/><Relationship Id="rId6" Type="http://schemas.openxmlformats.org/officeDocument/2006/relationships/customXml" Target="../../customXml/item55.xml"/><Relationship Id="rId11" Type="http://schemas.openxmlformats.org/officeDocument/2006/relationships/slide" Target="slide2.xml"/><Relationship Id="rId5" Type="http://schemas.openxmlformats.org/officeDocument/2006/relationships/customXml" Target="../../customXml/item54.xml"/><Relationship Id="rId10" Type="http://schemas.openxmlformats.org/officeDocument/2006/relationships/slide" Target="slide6.xml"/><Relationship Id="rId4" Type="http://schemas.openxmlformats.org/officeDocument/2006/relationships/customXml" Target="../../customXml/item53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3.xml"/><Relationship Id="rId13" Type="http://schemas.openxmlformats.org/officeDocument/2006/relationships/slide" Target="slide3.xml"/><Relationship Id="rId3" Type="http://schemas.openxmlformats.org/officeDocument/2006/relationships/customXml" Target="../../customXml/item147.xml"/><Relationship Id="rId7" Type="http://schemas.openxmlformats.org/officeDocument/2006/relationships/customXml" Target="../../customXml/item151.xml"/><Relationship Id="rId12" Type="http://schemas.openxmlformats.org/officeDocument/2006/relationships/slide" Target="slide4.xml"/><Relationship Id="rId2" Type="http://schemas.openxmlformats.org/officeDocument/2006/relationships/customXml" Target="../../customXml/item146.xml"/><Relationship Id="rId1" Type="http://schemas.openxmlformats.org/officeDocument/2006/relationships/customXml" Target="../../customXml/item145.xml"/><Relationship Id="rId6" Type="http://schemas.openxmlformats.org/officeDocument/2006/relationships/customXml" Target="../../customXml/item150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49.xml"/><Relationship Id="rId15" Type="http://schemas.openxmlformats.org/officeDocument/2006/relationships/chart" Target="../charts/chart1.xml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148.xml"/><Relationship Id="rId9" Type="http://schemas.openxmlformats.org/officeDocument/2006/relationships/customXml" Target="../../customXml/item76.xml"/><Relationship Id="rId1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8.xml"/><Relationship Id="rId13" Type="http://schemas.openxmlformats.org/officeDocument/2006/relationships/customXml" Target="../../customXml/item81.xml"/><Relationship Id="rId18" Type="http://schemas.openxmlformats.org/officeDocument/2006/relationships/slide" Target="slide4.xml"/><Relationship Id="rId3" Type="http://schemas.openxmlformats.org/officeDocument/2006/relationships/customXml" Target="../../customXml/item71.xml"/><Relationship Id="rId21" Type="http://schemas.openxmlformats.org/officeDocument/2006/relationships/slide" Target="slide7.xml"/><Relationship Id="rId7" Type="http://schemas.openxmlformats.org/officeDocument/2006/relationships/customXml" Target="../../customXml/item75.xml"/><Relationship Id="rId12" Type="http://schemas.openxmlformats.org/officeDocument/2006/relationships/customXml" Target="../../customXml/item82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70.xml"/><Relationship Id="rId16" Type="http://schemas.openxmlformats.org/officeDocument/2006/relationships/slideLayout" Target="../slideLayouts/slideLayout7.xml"/><Relationship Id="rId20" Type="http://schemas.openxmlformats.org/officeDocument/2006/relationships/slide" Target="slide10.xml"/><Relationship Id="rId1" Type="http://schemas.openxmlformats.org/officeDocument/2006/relationships/customXml" Target="../../customXml/item69.xml"/><Relationship Id="rId6" Type="http://schemas.openxmlformats.org/officeDocument/2006/relationships/customXml" Target="../../customXml/item74.xml"/><Relationship Id="rId11" Type="http://schemas.openxmlformats.org/officeDocument/2006/relationships/customXml" Target="../../customXml/item79.xml"/><Relationship Id="rId24" Type="http://schemas.openxmlformats.org/officeDocument/2006/relationships/slide" Target="slide9.xml"/><Relationship Id="rId5" Type="http://schemas.openxmlformats.org/officeDocument/2006/relationships/customXml" Target="../../customXml/item73.xml"/><Relationship Id="rId15" Type="http://schemas.openxmlformats.org/officeDocument/2006/relationships/customXml" Target="../../customXml/item84.xml"/><Relationship Id="rId23" Type="http://schemas.openxmlformats.org/officeDocument/2006/relationships/slide" Target="slide8.xml"/><Relationship Id="rId10" Type="http://schemas.openxmlformats.org/officeDocument/2006/relationships/customXml" Target="../../customXml/item80.xml"/><Relationship Id="rId19" Type="http://schemas.openxmlformats.org/officeDocument/2006/relationships/slide" Target="slide3.xml"/><Relationship Id="rId4" Type="http://schemas.openxmlformats.org/officeDocument/2006/relationships/customXml" Target="../../customXml/item72.xml"/><Relationship Id="rId9" Type="http://schemas.openxmlformats.org/officeDocument/2006/relationships/customXml" Target="../../customXml/item77.xml"/><Relationship Id="rId14" Type="http://schemas.openxmlformats.org/officeDocument/2006/relationships/customXml" Target="../../customXml/item83.xml"/><Relationship Id="rId22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3.xml"/><Relationship Id="rId13" Type="http://schemas.openxmlformats.org/officeDocument/2006/relationships/slide" Target="slide10.xml"/><Relationship Id="rId3" Type="http://schemas.openxmlformats.org/officeDocument/2006/relationships/customXml" Target="../../customXml/item87.xml"/><Relationship Id="rId7" Type="http://schemas.openxmlformats.org/officeDocument/2006/relationships/customXml" Target="../../customXml/item91.xml"/><Relationship Id="rId12" Type="http://schemas.openxmlformats.org/officeDocument/2006/relationships/slide" Target="slide3.xml"/><Relationship Id="rId2" Type="http://schemas.openxmlformats.org/officeDocument/2006/relationships/customXml" Target="../../customXml/item86.xml"/><Relationship Id="rId1" Type="http://schemas.openxmlformats.org/officeDocument/2006/relationships/customXml" Target="../../customXml/item85.xml"/><Relationship Id="rId6" Type="http://schemas.openxmlformats.org/officeDocument/2006/relationships/customXml" Target="../../customXml/item90.xml"/><Relationship Id="rId11" Type="http://schemas.openxmlformats.org/officeDocument/2006/relationships/slide" Target="slide4.xml"/><Relationship Id="rId5" Type="http://schemas.openxmlformats.org/officeDocument/2006/relationships/customXml" Target="../../customXml/item89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88.xml"/><Relationship Id="rId9" Type="http://schemas.openxmlformats.org/officeDocument/2006/relationships/slideLayout" Target="../slideLayouts/slideLayout7.xml"/><Relationship Id="rId1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6.xml"/><Relationship Id="rId13" Type="http://schemas.openxmlformats.org/officeDocument/2006/relationships/slide" Target="slide10.xml"/><Relationship Id="rId3" Type="http://schemas.openxmlformats.org/officeDocument/2006/relationships/customXml" Target="../../customXml/item100.xml"/><Relationship Id="rId7" Type="http://schemas.openxmlformats.org/officeDocument/2006/relationships/customXml" Target="../../customXml/item104.xml"/><Relationship Id="rId12" Type="http://schemas.openxmlformats.org/officeDocument/2006/relationships/slide" Target="slide3.xml"/><Relationship Id="rId2" Type="http://schemas.openxmlformats.org/officeDocument/2006/relationships/customXml" Target="../../customXml/item99.xml"/><Relationship Id="rId1" Type="http://schemas.openxmlformats.org/officeDocument/2006/relationships/customXml" Target="../../customXml/item98.xml"/><Relationship Id="rId6" Type="http://schemas.openxmlformats.org/officeDocument/2006/relationships/customXml" Target="../../customXml/item103.xml"/><Relationship Id="rId11" Type="http://schemas.openxmlformats.org/officeDocument/2006/relationships/slide" Target="slide4.xml"/><Relationship Id="rId5" Type="http://schemas.openxmlformats.org/officeDocument/2006/relationships/customXml" Target="../../customXml/item102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101.xml"/><Relationship Id="rId9" Type="http://schemas.openxmlformats.org/officeDocument/2006/relationships/slideLayout" Target="../slideLayouts/slideLayout7.xml"/><Relationship Id="rId1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4.xml"/><Relationship Id="rId13" Type="http://schemas.openxmlformats.org/officeDocument/2006/relationships/chart" Target="../charts/chart4.xml"/><Relationship Id="rId3" Type="http://schemas.openxmlformats.org/officeDocument/2006/relationships/customXml" Target="../../customXml/item117.xml"/><Relationship Id="rId7" Type="http://schemas.openxmlformats.org/officeDocument/2006/relationships/customXml" Target="../../customXml/item121.xml"/><Relationship Id="rId12" Type="http://schemas.openxmlformats.org/officeDocument/2006/relationships/slide" Target="slide3.xml"/><Relationship Id="rId2" Type="http://schemas.openxmlformats.org/officeDocument/2006/relationships/customXml" Target="../../customXml/item116.xml"/><Relationship Id="rId1" Type="http://schemas.openxmlformats.org/officeDocument/2006/relationships/customXml" Target="../../customXml/item115.xml"/><Relationship Id="rId6" Type="http://schemas.openxmlformats.org/officeDocument/2006/relationships/customXml" Target="../../customXml/item120.xml"/><Relationship Id="rId11" Type="http://schemas.openxmlformats.org/officeDocument/2006/relationships/slide" Target="slide4.xml"/><Relationship Id="rId5" Type="http://schemas.openxmlformats.org/officeDocument/2006/relationships/customXml" Target="../../customXml/item119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118.xm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DBE6A-374C-4E9D-BCFB-59E0115E2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3182" y="645708"/>
            <a:ext cx="9144000" cy="2387600"/>
          </a:xfrm>
        </p:spPr>
        <p:txBody>
          <a:bodyPr/>
          <a:lstStyle/>
          <a:p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E006814-CDD2-45E4-AF52-02198566F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3182" y="3125383"/>
            <a:ext cx="9144000" cy="1655762"/>
          </a:xfrm>
        </p:spPr>
        <p:txBody>
          <a:bodyPr/>
          <a:lstStyle/>
          <a:p>
            <a:endParaRPr lang="nl-NL"/>
          </a:p>
        </p:txBody>
      </p:sp>
      <p:grpSp>
        <p:nvGrpSpPr>
          <p:cNvPr id="221" name="Window">
            <a:extLst>
              <a:ext uri="{FF2B5EF4-FFF2-40B4-BE49-F238E27FC236}">
                <a16:creationId xmlns:a16="http://schemas.microsoft.com/office/drawing/2014/main" id="{6EEC85A0-A4E4-4B29-B3A6-14D31A00C3A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53182" y="0"/>
            <a:ext cx="9144000" cy="6858000"/>
            <a:chOff x="0" y="0"/>
            <a:chExt cx="9144000" cy="6858000"/>
          </a:xfrm>
        </p:grpSpPr>
        <p:grpSp>
          <p:nvGrpSpPr>
            <p:cNvPr id="222" name="Group 2">
              <a:extLst>
                <a:ext uri="{FF2B5EF4-FFF2-40B4-BE49-F238E27FC236}">
                  <a16:creationId xmlns:a16="http://schemas.microsoft.com/office/drawing/2014/main" id="{33161968-75A4-44E2-B92F-5DF04CD210F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30" name="Rectangle 10">
                <a:extLst>
                  <a:ext uri="{FF2B5EF4-FFF2-40B4-BE49-F238E27FC236}">
                    <a16:creationId xmlns:a16="http://schemas.microsoft.com/office/drawing/2014/main" id="{46F83089-D03F-47B2-858B-CC25761C13F8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31" name="Rectangle 11">
                <a:extLst>
                  <a:ext uri="{FF2B5EF4-FFF2-40B4-BE49-F238E27FC236}">
                    <a16:creationId xmlns:a16="http://schemas.microsoft.com/office/drawing/2014/main" id="{FD7EE0C5-B993-453A-882B-34C4B5403C47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32" name="WindowTitle">
                <a:extLst>
                  <a:ext uri="{FF2B5EF4-FFF2-40B4-BE49-F238E27FC236}">
                    <a16:creationId xmlns:a16="http://schemas.microsoft.com/office/drawing/2014/main" id="{6F01719E-C5E6-4384-A6A1-DB8015B10A97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41604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GameGekks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23" name="Minimize - Maximize - Close">
              <a:extLst>
                <a:ext uri="{FF2B5EF4-FFF2-40B4-BE49-F238E27FC236}">
                  <a16:creationId xmlns:a16="http://schemas.microsoft.com/office/drawing/2014/main" id="{6A106DA7-14F8-4775-AFD3-D979BE52A6E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5" name="Line">
                <a:extLst>
                  <a:ext uri="{FF2B5EF4-FFF2-40B4-BE49-F238E27FC236}">
                    <a16:creationId xmlns:a16="http://schemas.microsoft.com/office/drawing/2014/main" id="{0FF039E7-BDE9-4BEB-8C02-B948D615B055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26" name="Line">
                <a:extLst>
                  <a:ext uri="{FF2B5EF4-FFF2-40B4-BE49-F238E27FC236}">
                    <a16:creationId xmlns:a16="http://schemas.microsoft.com/office/drawing/2014/main" id="{EE49E14B-118F-4533-BB53-5A00FDE62E4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7" name="Line">
                <a:extLst>
                  <a:ext uri="{FF2B5EF4-FFF2-40B4-BE49-F238E27FC236}">
                    <a16:creationId xmlns:a16="http://schemas.microsoft.com/office/drawing/2014/main" id="{462812C4-B14D-4DE6-990B-C752F619E38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8" name="Line">
                <a:extLst>
                  <a:ext uri="{FF2B5EF4-FFF2-40B4-BE49-F238E27FC236}">
                    <a16:creationId xmlns:a16="http://schemas.microsoft.com/office/drawing/2014/main" id="{49641613-F6AA-4BB6-BF7C-C5F1CE0992A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9" name="Line">
                <a:extLst>
                  <a:ext uri="{FF2B5EF4-FFF2-40B4-BE49-F238E27FC236}">
                    <a16:creationId xmlns:a16="http://schemas.microsoft.com/office/drawing/2014/main" id="{10ED8B3C-111F-45E9-9959-99C2726292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4" name="Oval 4">
              <a:extLst>
                <a:ext uri="{FF2B5EF4-FFF2-40B4-BE49-F238E27FC236}">
                  <a16:creationId xmlns:a16="http://schemas.microsoft.com/office/drawing/2014/main" id="{F451065D-BF3F-4357-BD95-3F07AD60342E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50" name="Afbeelding 249">
            <a:extLst>
              <a:ext uri="{FF2B5EF4-FFF2-40B4-BE49-F238E27FC236}">
                <a16:creationId xmlns:a16="http://schemas.microsoft.com/office/drawing/2014/main" id="{DE4C6828-1D03-4954-B013-1A38B0123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82" y="352111"/>
            <a:ext cx="7442200" cy="6395105"/>
          </a:xfrm>
          <a:prstGeom prst="rect">
            <a:avLst/>
          </a:prstGeom>
        </p:spPr>
      </p:pic>
      <p:grpSp>
        <p:nvGrpSpPr>
          <p:cNvPr id="251" name="Group 1">
            <a:extLst>
              <a:ext uri="{FF2B5EF4-FFF2-40B4-BE49-F238E27FC236}">
                <a16:creationId xmlns:a16="http://schemas.microsoft.com/office/drawing/2014/main" id="{24A6E1E1-CD20-49DC-92D1-14BB822F5311}"/>
              </a:ext>
            </a:extLst>
          </p:cNvPr>
          <p:cNvGrpSpPr/>
          <p:nvPr>
            <p:custDataLst>
              <p:custData r:id="rId2"/>
              <p:custData r:id="rId3"/>
            </p:custDataLst>
          </p:nvPr>
        </p:nvGrpSpPr>
        <p:grpSpPr>
          <a:xfrm>
            <a:off x="1647573" y="336242"/>
            <a:ext cx="1471744" cy="320480"/>
            <a:chOff x="507869" y="3729779"/>
            <a:chExt cx="1471744" cy="320480"/>
          </a:xfrm>
        </p:grpSpPr>
        <p:sp>
          <p:nvSpPr>
            <p:cNvPr id="252" name="Content">
              <a:hlinkClick r:id="rId6" action="ppaction://hlinksldjump"/>
              <a:extLst>
                <a:ext uri="{FF2B5EF4-FFF2-40B4-BE49-F238E27FC236}">
                  <a16:creationId xmlns:a16="http://schemas.microsoft.com/office/drawing/2014/main" id="{48A17F67-878F-4E42-B94B-3C63271A9600}"/>
                </a:ext>
              </a:extLst>
            </p:cNvPr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Statistics</a:t>
              </a:r>
              <a:r>
                <a:rPr lang="en-US" sz="1100" kern="0" dirty="0">
                  <a:solidFill>
                    <a:srgbClr val="232323"/>
                  </a:solidFill>
                  <a:latin typeface="Segoe"/>
                </a:rPr>
                <a:t> 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253" name="DownArrow">
              <a:extLst>
                <a:ext uri="{FF2B5EF4-FFF2-40B4-BE49-F238E27FC236}">
                  <a16:creationId xmlns:a16="http://schemas.microsoft.com/office/drawing/2014/main" id="{7A12BE74-06C1-4E37-9B06-6B98B887C80A}"/>
                </a:ext>
              </a:extLst>
            </p:cNvPr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329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Afbeelding 18">
            <a:extLst>
              <a:ext uri="{FF2B5EF4-FFF2-40B4-BE49-F238E27FC236}">
                <a16:creationId xmlns:a16="http://schemas.microsoft.com/office/drawing/2014/main" id="{784467D4-6A83-403F-9B12-A5AAF6C318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14" y="186740"/>
            <a:ext cx="8984323" cy="6395105"/>
          </a:xfrm>
          <a:prstGeom prst="rect">
            <a:avLst/>
          </a:prstGeom>
        </p:spPr>
      </p:pic>
      <p:grpSp>
        <p:nvGrpSpPr>
          <p:cNvPr id="20" name="DropdownBox">
            <a:extLst>
              <a:ext uri="{FF2B5EF4-FFF2-40B4-BE49-F238E27FC236}">
                <a16:creationId xmlns:a16="http://schemas.microsoft.com/office/drawing/2014/main" id="{EBD1E8DA-458D-446D-9289-89A1B9635DF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394364" y="313871"/>
            <a:ext cx="1484062" cy="412160"/>
            <a:chOff x="4016824" y="3329200"/>
            <a:chExt cx="1097652" cy="228600"/>
          </a:xfrm>
        </p:grpSpPr>
        <p:sp>
          <p:nvSpPr>
            <p:cNvPr id="21" name="Content">
              <a:extLst>
                <a:ext uri="{FF2B5EF4-FFF2-40B4-BE49-F238E27FC236}">
                  <a16:creationId xmlns:a16="http://schemas.microsoft.com/office/drawing/2014/main" id="{7C654010-E67B-468C-A165-3D441D554FEA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The Netherlands</a:t>
              </a:r>
            </a:p>
          </p:txBody>
        </p:sp>
        <p:sp>
          <p:nvSpPr>
            <p:cNvPr id="22" name="DownArrow">
              <a:extLst>
                <a:ext uri="{FF2B5EF4-FFF2-40B4-BE49-F238E27FC236}">
                  <a16:creationId xmlns:a16="http://schemas.microsoft.com/office/drawing/2014/main" id="{2F55C516-8A36-44C3-88C9-587E4022EC7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3" name="DropdownBox">
            <a:extLst>
              <a:ext uri="{FF2B5EF4-FFF2-40B4-BE49-F238E27FC236}">
                <a16:creationId xmlns:a16="http://schemas.microsoft.com/office/drawing/2014/main" id="{2BCA3951-A063-4298-9A02-13AF4EA2AADD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764050" y="292863"/>
            <a:ext cx="1486361" cy="436712"/>
            <a:chOff x="4016824" y="3329200"/>
            <a:chExt cx="1097652" cy="228600"/>
          </a:xfrm>
        </p:grpSpPr>
        <p:sp>
          <p:nvSpPr>
            <p:cNvPr id="24" name="Content">
              <a:extLst>
                <a:ext uri="{FF2B5EF4-FFF2-40B4-BE49-F238E27FC236}">
                  <a16:creationId xmlns:a16="http://schemas.microsoft.com/office/drawing/2014/main" id="{87CD4C21-C828-4AE9-BD7D-2206773921CB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    2010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DownArrow">
              <a:extLst>
                <a:ext uri="{FF2B5EF4-FFF2-40B4-BE49-F238E27FC236}">
                  <a16:creationId xmlns:a16="http://schemas.microsoft.com/office/drawing/2014/main" id="{7B4F2CC7-48E6-4D96-9995-BDDE746DDD8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6" name="DropdownBox">
            <a:extLst>
              <a:ext uri="{FF2B5EF4-FFF2-40B4-BE49-F238E27FC236}">
                <a16:creationId xmlns:a16="http://schemas.microsoft.com/office/drawing/2014/main" id="{1C30559B-048D-4D1C-AA33-3117E201A33C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6363022" y="299001"/>
            <a:ext cx="1564624" cy="424436"/>
            <a:chOff x="4016824" y="3329200"/>
            <a:chExt cx="1097652" cy="228600"/>
          </a:xfrm>
        </p:grpSpPr>
        <p:sp>
          <p:nvSpPr>
            <p:cNvPr id="27" name="Content">
              <a:extLst>
                <a:ext uri="{FF2B5EF4-FFF2-40B4-BE49-F238E27FC236}">
                  <a16:creationId xmlns:a16="http://schemas.microsoft.com/office/drawing/2014/main" id="{B5FC9809-C9CF-4A57-9234-601E2AD2D981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Pie chart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DownArrow">
              <a:extLst>
                <a:ext uri="{FF2B5EF4-FFF2-40B4-BE49-F238E27FC236}">
                  <a16:creationId xmlns:a16="http://schemas.microsoft.com/office/drawing/2014/main" id="{6B5A7840-598F-4634-BCF3-1A9CBD3E9F3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9" name="DropdownBox">
            <a:extLst>
              <a:ext uri="{FF2B5EF4-FFF2-40B4-BE49-F238E27FC236}">
                <a16:creationId xmlns:a16="http://schemas.microsoft.com/office/drawing/2014/main" id="{07360B5D-53AB-4437-9A3A-37880AA655E4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8813270" y="292863"/>
            <a:ext cx="1486361" cy="436712"/>
            <a:chOff x="4016824" y="3329200"/>
            <a:chExt cx="1097652" cy="228600"/>
          </a:xfrm>
        </p:grpSpPr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ABE35388-AFBA-462C-A49E-F1025524C829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Other filters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DownArrow">
              <a:extLst>
                <a:ext uri="{FF2B5EF4-FFF2-40B4-BE49-F238E27FC236}">
                  <a16:creationId xmlns:a16="http://schemas.microsoft.com/office/drawing/2014/main" id="{AA1BABEF-507C-4EBE-8A6D-520AEEB49A6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2" name="Content">
            <a:extLst>
              <a:ext uri="{FF2B5EF4-FFF2-40B4-BE49-F238E27FC236}">
                <a16:creationId xmlns:a16="http://schemas.microsoft.com/office/drawing/2014/main" id="{9A720F33-9D8A-43EA-A3FB-E6EA935B872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557437" y="609167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0" action="ppaction://hlinksldjump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152A12C7-9515-49C5-8DB3-1D3F9DBC7FAD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8861976" y="609167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1" action="ppaction://hlinksldjump"/>
              </a:rPr>
              <a:t>Help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36" name="Table">
            <a:extLst>
              <a:ext uri="{FF2B5EF4-FFF2-40B4-BE49-F238E27FC236}">
                <a16:creationId xmlns:a16="http://schemas.microsoft.com/office/drawing/2014/main" id="{E1652FF8-58D1-4C1A-B4C7-059256088B13}"/>
              </a:ext>
            </a:extLst>
          </p:cNvPr>
          <p:cNvGraphicFramePr>
            <a:graphicFrameLocks noGrp="1"/>
          </p:cNvGraphicFramePr>
          <p:nvPr>
            <p:custDataLst>
              <p:custData r:id="rId7"/>
            </p:custDataLst>
            <p:extLst>
              <p:ext uri="{D42A27DB-BD31-4B8C-83A1-F6EECF244321}">
                <p14:modId xmlns:p14="http://schemas.microsoft.com/office/powerpoint/2010/main" val="4189683566"/>
              </p:ext>
            </p:extLst>
          </p:nvPr>
        </p:nvGraphicFramePr>
        <p:xfrm>
          <a:off x="2373549" y="1410510"/>
          <a:ext cx="6488428" cy="451971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70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820">
                  <a:extLst>
                    <a:ext uri="{9D8B030D-6E8A-4147-A177-3AD203B41FA5}">
                      <a16:colId xmlns:a16="http://schemas.microsoft.com/office/drawing/2014/main" val="4230143991"/>
                    </a:ext>
                  </a:extLst>
                </a:gridCol>
                <a:gridCol w="1066931">
                  <a:extLst>
                    <a:ext uri="{9D8B030D-6E8A-4147-A177-3AD203B41FA5}">
                      <a16:colId xmlns:a16="http://schemas.microsoft.com/office/drawing/2014/main" val="349190665"/>
                    </a:ext>
                  </a:extLst>
                </a:gridCol>
                <a:gridCol w="10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6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2190">
                <a:tc>
                  <a:txBody>
                    <a:bodyPr/>
                    <a:lstStyle/>
                    <a:p>
                      <a:pPr algn="ctr"/>
                      <a:r>
                        <a:rPr lang="nl-NL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2005 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2006 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2007 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2008 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2009 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2010 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190">
                <a:tc>
                  <a:txBody>
                    <a:bodyPr/>
                    <a:lstStyle/>
                    <a:p>
                      <a:pPr algn="l"/>
                      <a:r>
                        <a:rPr lang="nl-NL" b="1" i="0">
                          <a:effectLst/>
                          <a:latin typeface="Arial" panose="020B0604020202020204" pitchFamily="34" charset="0"/>
                        </a:rPr>
                        <a:t>Estonia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b="1" i="0" dirty="0">
                          <a:effectLst/>
                          <a:latin typeface="Arial" panose="020B0604020202020204" pitchFamily="34" charset="0"/>
                        </a:rPr>
                        <a:t>12.3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b="1" i="0" dirty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310595"/>
                  </a:ext>
                </a:extLst>
              </a:tr>
              <a:tr h="502190">
                <a:tc>
                  <a:txBody>
                    <a:bodyPr/>
                    <a:lstStyle/>
                    <a:p>
                      <a:pPr algn="l"/>
                      <a:r>
                        <a:rPr lang="nl-NL" b="1" i="0">
                          <a:effectLst/>
                          <a:latin typeface="Arial" panose="020B0604020202020204" pitchFamily="34" charset="0"/>
                        </a:rPr>
                        <a:t>Ireland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b="1" i="0" dirty="0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b="1" i="0" dirty="0">
                          <a:effectLst/>
                          <a:latin typeface="Arial" panose="020B0604020202020204" pitchFamily="34" charset="0"/>
                        </a:rPr>
                        <a:t>19.5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190">
                <a:tc>
                  <a:txBody>
                    <a:bodyPr/>
                    <a:lstStyle/>
                    <a:p>
                      <a:pPr algn="l"/>
                      <a:r>
                        <a:rPr lang="nl-NL" b="1" i="0">
                          <a:effectLst/>
                          <a:latin typeface="Arial" panose="020B0604020202020204" pitchFamily="34" charset="0"/>
                        </a:rPr>
                        <a:t>Greece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b="1" i="0" dirty="0">
                          <a:effectLst/>
                          <a:latin typeface="Arial" panose="020B0604020202020204" pitchFamily="34" charset="0"/>
                        </a:rPr>
                        <a:t>12.3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b="1" i="0" dirty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190">
                <a:tc>
                  <a:txBody>
                    <a:bodyPr/>
                    <a:lstStyle/>
                    <a:p>
                      <a:pPr algn="l"/>
                      <a:r>
                        <a:rPr lang="nl-NL" b="1" i="0">
                          <a:effectLst/>
                          <a:latin typeface="Arial" panose="020B0604020202020204" pitchFamily="34" charset="0"/>
                        </a:rPr>
                        <a:t>Spain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b="1" i="0" dirty="0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b="1" i="0" dirty="0">
                          <a:effectLst/>
                          <a:latin typeface="Arial" panose="020B0604020202020204" pitchFamily="34" charset="0"/>
                        </a:rPr>
                        <a:t>19.5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190">
                <a:tc>
                  <a:txBody>
                    <a:bodyPr/>
                    <a:lstStyle/>
                    <a:p>
                      <a:pPr algn="l"/>
                      <a:r>
                        <a:rPr lang="nl-NL" b="1" i="0">
                          <a:effectLst/>
                          <a:latin typeface="Arial" panose="020B0604020202020204" pitchFamily="34" charset="0"/>
                        </a:rPr>
                        <a:t>France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b="1" i="0" dirty="0">
                          <a:effectLst/>
                          <a:latin typeface="Arial" panose="020B0604020202020204" pitchFamily="34" charset="0"/>
                        </a:rPr>
                        <a:t>12.3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b="1" i="0" dirty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190">
                <a:tc>
                  <a:txBody>
                    <a:bodyPr/>
                    <a:lstStyle/>
                    <a:p>
                      <a:pPr algn="l"/>
                      <a:r>
                        <a:rPr lang="nl-NL" b="1" i="0">
                          <a:effectLst/>
                          <a:latin typeface="Arial" panose="020B0604020202020204" pitchFamily="34" charset="0"/>
                        </a:rPr>
                        <a:t>Croatia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b="1" i="0" dirty="0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b="1" i="0" dirty="0">
                          <a:effectLst/>
                          <a:latin typeface="Arial" panose="020B0604020202020204" pitchFamily="34" charset="0"/>
                        </a:rPr>
                        <a:t>19.5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190">
                <a:tc>
                  <a:txBody>
                    <a:bodyPr/>
                    <a:lstStyle/>
                    <a:p>
                      <a:pPr algn="l"/>
                      <a:r>
                        <a:rPr lang="nl-NL" b="1" i="0">
                          <a:effectLst/>
                          <a:latin typeface="Arial" panose="020B0604020202020204" pitchFamily="34" charset="0"/>
                        </a:rPr>
                        <a:t>Italy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b="1" i="0" dirty="0">
                          <a:effectLst/>
                          <a:latin typeface="Arial" panose="020B0604020202020204" pitchFamily="34" charset="0"/>
                        </a:rPr>
                        <a:t>12.3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b="1" i="0" dirty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190">
                <a:tc>
                  <a:txBody>
                    <a:bodyPr/>
                    <a:lstStyle/>
                    <a:p>
                      <a:pPr algn="l"/>
                      <a:r>
                        <a:rPr lang="nl-NL" b="1" i="0" dirty="0">
                          <a:effectLst/>
                          <a:latin typeface="Arial" panose="020B0604020202020204" pitchFamily="34" charset="0"/>
                        </a:rPr>
                        <a:t>Cyprus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b="1" i="0" dirty="0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b="1" i="0" dirty="0">
                          <a:effectLst/>
                          <a:latin typeface="Arial" panose="020B0604020202020204" pitchFamily="34" charset="0"/>
                        </a:rPr>
                        <a:t>19.5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9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F08E32AF-0548-4A24-A51B-DDAB6DDF3845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82366" y="0"/>
            <a:ext cx="9144000" cy="6858000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0E41B16-4921-4D8D-82C6-6BC2F13725DF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E1BDEEE8-0450-46F6-B0BC-EA53644C28C3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D58C8814-6E58-4BAF-9B75-28811E2B89FC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3136C1BD-C39A-48B9-9D79-0297E7FAB080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41604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GameGekks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FC6C0A7E-5C91-4B0A-BFB4-25BB0450FEB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AC0BDF9B-ABAF-47D0-BBB5-9957D6B7517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FC19A7C-60C4-4471-8781-3F7B89240F9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0E96C064-745A-4B23-B7E2-D73CF18F18A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16F3ECE-12EB-4EA2-99D1-208E0766AE1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F4A90F44-628D-4C4D-AE94-099768604F3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568C81BB-D416-4C66-B823-33E485ED11D1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8E955CD3-0C63-4FB9-B805-BA657E6060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966" y="352111"/>
            <a:ext cx="7442200" cy="6395105"/>
          </a:xfrm>
          <a:prstGeom prst="rect">
            <a:avLst/>
          </a:prstGeom>
        </p:spPr>
      </p:pic>
      <p:grpSp>
        <p:nvGrpSpPr>
          <p:cNvPr id="17" name="Group 1">
            <a:extLst>
              <a:ext uri="{FF2B5EF4-FFF2-40B4-BE49-F238E27FC236}">
                <a16:creationId xmlns:a16="http://schemas.microsoft.com/office/drawing/2014/main" id="{3EDE8B01-80AA-47A5-B12A-E6B9B02C4C04}"/>
              </a:ext>
            </a:extLst>
          </p:cNvPr>
          <p:cNvGrpSpPr/>
          <p:nvPr>
            <p:custDataLst>
              <p:custData r:id="rId2"/>
              <p:custData r:id="rId3"/>
            </p:custDataLst>
          </p:nvPr>
        </p:nvGrpSpPr>
        <p:grpSpPr>
          <a:xfrm>
            <a:off x="1676757" y="336242"/>
            <a:ext cx="1471744" cy="320480"/>
            <a:chOff x="507869" y="3729779"/>
            <a:chExt cx="1471744" cy="320480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883BC9BC-CE58-44CD-B18C-707428FE6B06}"/>
                </a:ext>
              </a:extLst>
            </p:cNvPr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Statistics</a:t>
              </a:r>
              <a:r>
                <a:rPr lang="en-US" sz="1100" kern="0" dirty="0">
                  <a:solidFill>
                    <a:srgbClr val="232323"/>
                  </a:solidFill>
                  <a:latin typeface="Segoe"/>
                </a:rPr>
                <a:t> 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19" name="DownArrow">
              <a:extLst>
                <a:ext uri="{FF2B5EF4-FFF2-40B4-BE49-F238E27FC236}">
                  <a16:creationId xmlns:a16="http://schemas.microsoft.com/office/drawing/2014/main" id="{27CBE026-2FBA-46F5-B777-BBBABECC0EF3}"/>
                </a:ext>
              </a:extLst>
            </p:cNvPr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grpSp>
        <p:nvGrpSpPr>
          <p:cNvPr id="20" name="List">
            <a:extLst>
              <a:ext uri="{FF2B5EF4-FFF2-40B4-BE49-F238E27FC236}">
                <a16:creationId xmlns:a16="http://schemas.microsoft.com/office/drawing/2014/main" id="{9DAFBAA5-06F8-44C1-B52B-A4AD4914A334}"/>
              </a:ext>
            </a:extLst>
          </p:cNvPr>
          <p:cNvGrpSpPr/>
          <p:nvPr>
            <p:custDataLst>
              <p:custData r:id="rId4"/>
              <p:custData r:id="rId5"/>
            </p:custDataLst>
          </p:nvPr>
        </p:nvGrpSpPr>
        <p:grpSpPr>
          <a:xfrm>
            <a:off x="1686281" y="678831"/>
            <a:ext cx="1471745" cy="2502113"/>
            <a:chOff x="6284282" y="4935719"/>
            <a:chExt cx="1471745" cy="3397058"/>
          </a:xfrm>
        </p:grpSpPr>
        <p:sp>
          <p:nvSpPr>
            <p:cNvPr id="21" name="Content">
              <a:extLst>
                <a:ext uri="{FF2B5EF4-FFF2-40B4-BE49-F238E27FC236}">
                  <a16:creationId xmlns:a16="http://schemas.microsoft.com/office/drawing/2014/main" id="{CCBD624C-FFB8-4CE5-95B2-37A492D67E06}"/>
                </a:ext>
              </a:extLst>
            </p:cNvPr>
            <p:cNvSpPr/>
            <p:nvPr/>
          </p:nvSpPr>
          <p:spPr bwMode="auto">
            <a:xfrm>
              <a:off x="6284282" y="4935719"/>
              <a:ext cx="1471745" cy="3397058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  <a:hlinkClick r:id="rId8" action="ppaction://hlinksldjump"/>
                </a:rPr>
                <a:t>Sold games\Module income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  <a:hlinkClick r:id="rId8" action="ppaction://hlinksldjump"/>
                </a:rPr>
                <a:t>Active Gamers\Population 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  <a:hlinkClick r:id="rId8" action="ppaction://hlinksldjump"/>
                </a:rPr>
                <a:t>Sold games\weather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  <a:hlinkClick r:id="rId9" action="ppaction://hlinksldjump"/>
                </a:rPr>
                <a:t>Help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</a:rPr>
                <a:t>Exit 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22" name="Scrollbar">
              <a:extLst>
                <a:ext uri="{FF2B5EF4-FFF2-40B4-BE49-F238E27FC236}">
                  <a16:creationId xmlns:a16="http://schemas.microsoft.com/office/drawing/2014/main" id="{9CC69CB6-5147-4AFB-BABA-D7B4200A2A1A}"/>
                </a:ext>
              </a:extLst>
            </p:cNvPr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98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>
            <a:extLst>
              <a:ext uri="{FF2B5EF4-FFF2-40B4-BE49-F238E27FC236}">
                <a16:creationId xmlns:a16="http://schemas.microsoft.com/office/drawing/2014/main" id="{E4DD9CEF-58C9-42B9-BB6E-4AC38125150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72638" y="0"/>
            <a:ext cx="9144000" cy="6858000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DA250E7-9CC4-470A-B502-BC6D1499BFC1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821306-E270-4FF2-964A-2A3913654EB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2D899C-DED1-4610-8E09-695ADB694965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>
                <a:extLst>
                  <a:ext uri="{FF2B5EF4-FFF2-40B4-BE49-F238E27FC236}">
                    <a16:creationId xmlns:a16="http://schemas.microsoft.com/office/drawing/2014/main" id="{CF97F23C-D7A7-47A6-91D6-AC4786AA0371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41604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GameGekks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" name="Minimize - Maximize - Close">
              <a:extLst>
                <a:ext uri="{FF2B5EF4-FFF2-40B4-BE49-F238E27FC236}">
                  <a16:creationId xmlns:a16="http://schemas.microsoft.com/office/drawing/2014/main" id="{678C1EB9-4AB8-453E-8D48-BD99718DA18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>
                <a:extLst>
                  <a:ext uri="{FF2B5EF4-FFF2-40B4-BE49-F238E27FC236}">
                    <a16:creationId xmlns:a16="http://schemas.microsoft.com/office/drawing/2014/main" id="{652C9A2A-2939-4D98-BA80-3AC05876F5F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>
                <a:extLst>
                  <a:ext uri="{FF2B5EF4-FFF2-40B4-BE49-F238E27FC236}">
                    <a16:creationId xmlns:a16="http://schemas.microsoft.com/office/drawing/2014/main" id="{8713D2CA-A998-4CCE-AB03-7B96332BEE6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>
                <a:extLst>
                  <a:ext uri="{FF2B5EF4-FFF2-40B4-BE49-F238E27FC236}">
                    <a16:creationId xmlns:a16="http://schemas.microsoft.com/office/drawing/2014/main" id="{44523B02-32F0-49F3-8A12-C8387FAB581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>
                <a:extLst>
                  <a:ext uri="{FF2B5EF4-FFF2-40B4-BE49-F238E27FC236}">
                    <a16:creationId xmlns:a16="http://schemas.microsoft.com/office/drawing/2014/main" id="{42DB6C0F-FE11-4FF1-B474-2032E71604A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48170D92-08CE-48CB-B168-1F41524780A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46B6D3F-9F15-4176-B1AC-1C39FA747F2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27D55811-ED60-46C4-A611-49C2C71319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238" y="352111"/>
            <a:ext cx="7442200" cy="6395105"/>
          </a:xfrm>
          <a:prstGeom prst="rect">
            <a:avLst/>
          </a:prstGeom>
        </p:spPr>
      </p:pic>
      <p:sp>
        <p:nvSpPr>
          <p:cNvPr id="18" name="Content">
            <a:extLst>
              <a:ext uri="{FF2B5EF4-FFF2-40B4-BE49-F238E27FC236}">
                <a16:creationId xmlns:a16="http://schemas.microsoft.com/office/drawing/2014/main" id="{6F1B46D8-6A43-4AD4-AEDC-3D4F6434147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198238" y="1049594"/>
            <a:ext cx="5773842" cy="419361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2800" dirty="0">
              <a:latin typeface="Segoe UI" pitchFamily="34" charset="0"/>
              <a:cs typeface="Segoe UI" pitchFamily="34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                  Help </a:t>
            </a:r>
            <a:r>
              <a:rPr lang="en-US" sz="2800" dirty="0">
                <a:latin typeface="Segoe UI" pitchFamily="34" charset="0"/>
                <a:cs typeface="Segoe UI" pitchFamily="34" charset="0"/>
              </a:rPr>
              <a:t>S</a:t>
            </a:r>
            <a:r>
              <a:rPr lang="en-US" sz="28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creen </a:t>
            </a: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473F2A73-8677-41E7-95B2-D8464C64B97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801651" y="46964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  <a:hlinkClick r:id="rId6" action="ppaction://hlinksldjump"/>
              </a:rPr>
              <a:t>Back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96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E17F1C03-3571-4728-BDDF-E4A1C8DB674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476704" y="-140236"/>
            <a:ext cx="9144000" cy="6999930"/>
            <a:chOff x="0" y="-141930"/>
            <a:chExt cx="9144000" cy="699993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EA940D2-07E9-4DDE-970F-BC4C7CA22ADC}"/>
                </a:ext>
              </a:extLst>
            </p:cNvPr>
            <p:cNvGrpSpPr/>
            <p:nvPr/>
          </p:nvGrpSpPr>
          <p:grpSpPr>
            <a:xfrm>
              <a:off x="0" y="-141930"/>
              <a:ext cx="9144000" cy="6999930"/>
              <a:chOff x="0" y="-141930"/>
              <a:chExt cx="9144000" cy="699993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ED3E750A-7E22-4E2A-9DDF-09A06B6DF30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FC6282D2-8EF9-4083-AD6A-7960C919ED62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D3FA33F2-5FA4-4D73-9BA6-D1E1584201F2}"/>
                  </a:ext>
                </a:extLst>
              </p:cNvPr>
              <p:cNvSpPr txBox="1"/>
              <p:nvPr/>
            </p:nvSpPr>
            <p:spPr>
              <a:xfrm>
                <a:off x="240976" y="-141930"/>
                <a:ext cx="2047676" cy="600164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endParaRPr lang="en-US" sz="1200" kern="0" dirty="0">
                  <a:solidFill>
                    <a:srgbClr val="232323"/>
                  </a:solidFill>
                  <a:latin typeface="Segoe"/>
                </a:endParaRPr>
              </a:p>
              <a:p>
                <a:r>
                  <a:rPr lang="en-US" sz="1200" kern="0" dirty="0">
                    <a:solidFill>
                      <a:srgbClr val="232323"/>
                    </a:solidFill>
                    <a:latin typeface="Segoe"/>
                  </a:rPr>
                  <a:t>Sold games\Module income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</a:endParaRPr>
              </a:p>
              <a:p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0E8789D3-5DA5-4935-8A2B-439FEAE661A4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E2DCB3B1-B55E-43D7-A950-D5F286BEFAD9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A43224C5-D421-442A-8BB2-E4D6B7C7F2F8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90AEE460-7AF2-4FE5-9123-F69900CD942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19F83E3E-1FF6-462A-9DBA-388F4857A36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EF21FA9F-8425-4994-8FAD-238F306295C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6D439B5E-40ED-4A48-804E-DF1C4CC56B91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1BA351B-145B-4E99-93CA-6A10470459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181" y="309346"/>
            <a:ext cx="8984323" cy="6395105"/>
          </a:xfrm>
          <a:prstGeom prst="rect">
            <a:avLst/>
          </a:prstGeom>
        </p:spPr>
      </p:pic>
      <p:grpSp>
        <p:nvGrpSpPr>
          <p:cNvPr id="20" name="DropdownBox">
            <a:extLst>
              <a:ext uri="{FF2B5EF4-FFF2-40B4-BE49-F238E27FC236}">
                <a16:creationId xmlns:a16="http://schemas.microsoft.com/office/drawing/2014/main" id="{0C9ABC71-2ABE-451E-92FF-274F68B13B38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641480" y="345880"/>
            <a:ext cx="1484062" cy="412160"/>
            <a:chOff x="4016824" y="3329200"/>
            <a:chExt cx="1097652" cy="228600"/>
          </a:xfrm>
        </p:grpSpPr>
        <p:sp>
          <p:nvSpPr>
            <p:cNvPr id="21" name="Content">
              <a:hlinkClick r:id="rId10" action="ppaction://hlinksldjump"/>
              <a:extLst>
                <a:ext uri="{FF2B5EF4-FFF2-40B4-BE49-F238E27FC236}">
                  <a16:creationId xmlns:a16="http://schemas.microsoft.com/office/drawing/2014/main" id="{F499041A-720B-40A4-9F59-6330980BF15C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 Country</a:t>
              </a:r>
            </a:p>
          </p:txBody>
        </p:sp>
        <p:sp>
          <p:nvSpPr>
            <p:cNvPr id="22" name="DownArrow">
              <a:extLst>
                <a:ext uri="{FF2B5EF4-FFF2-40B4-BE49-F238E27FC236}">
                  <a16:creationId xmlns:a16="http://schemas.microsoft.com/office/drawing/2014/main" id="{A40A6323-7C84-4C46-AAA3-FA657E439C1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7" name="DropdownBox">
            <a:extLst>
              <a:ext uri="{FF2B5EF4-FFF2-40B4-BE49-F238E27FC236}">
                <a16:creationId xmlns:a16="http://schemas.microsoft.com/office/drawing/2014/main" id="{E736DC50-B3CA-4978-B3CB-22361A28FD06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3209019" y="345880"/>
            <a:ext cx="1486361" cy="436712"/>
            <a:chOff x="4016824" y="3329200"/>
            <a:chExt cx="1097652" cy="228600"/>
          </a:xfrm>
        </p:grpSpPr>
        <p:sp>
          <p:nvSpPr>
            <p:cNvPr id="28" name="Content">
              <a:hlinkClick r:id="rId10" action="ppaction://hlinksldjump"/>
              <a:extLst>
                <a:ext uri="{FF2B5EF4-FFF2-40B4-BE49-F238E27FC236}">
                  <a16:creationId xmlns:a16="http://schemas.microsoft.com/office/drawing/2014/main" id="{3F246588-F546-45FA-BD37-DF1D151B687A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    Year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DownArrow">
              <a:extLst>
                <a:ext uri="{FF2B5EF4-FFF2-40B4-BE49-F238E27FC236}">
                  <a16:creationId xmlns:a16="http://schemas.microsoft.com/office/drawing/2014/main" id="{C1A71073-DB4B-412D-BE0A-68524FC2123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0" name="DropdownBox">
            <a:extLst>
              <a:ext uri="{FF2B5EF4-FFF2-40B4-BE49-F238E27FC236}">
                <a16:creationId xmlns:a16="http://schemas.microsoft.com/office/drawing/2014/main" id="{72F85722-0EB1-40E0-8FCF-F7F996ABBA63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79594" y="359723"/>
            <a:ext cx="1564624" cy="424436"/>
            <a:chOff x="4016824" y="3329200"/>
            <a:chExt cx="1097652" cy="228600"/>
          </a:xfrm>
        </p:grpSpPr>
        <p:sp>
          <p:nvSpPr>
            <p:cNvPr id="31" name="Content">
              <a:hlinkClick r:id="rId10" action="ppaction://hlinksldjump"/>
              <a:extLst>
                <a:ext uri="{FF2B5EF4-FFF2-40B4-BE49-F238E27FC236}">
                  <a16:creationId xmlns:a16="http://schemas.microsoft.com/office/drawing/2014/main" id="{A529E2B5-C9BE-43D8-8D6B-3756871E638A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Statistics’ Method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DownArrow">
              <a:extLst>
                <a:ext uri="{FF2B5EF4-FFF2-40B4-BE49-F238E27FC236}">
                  <a16:creationId xmlns:a16="http://schemas.microsoft.com/office/drawing/2014/main" id="{684861BD-EF9F-4E18-A0C7-8A96F0814D9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3" name="DropdownBox">
            <a:extLst>
              <a:ext uri="{FF2B5EF4-FFF2-40B4-BE49-F238E27FC236}">
                <a16:creationId xmlns:a16="http://schemas.microsoft.com/office/drawing/2014/main" id="{003F548E-A877-4F25-88DE-BE1282BC9E4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6420418" y="359723"/>
            <a:ext cx="1486361" cy="436712"/>
            <a:chOff x="4016824" y="3329200"/>
            <a:chExt cx="1097652" cy="228600"/>
          </a:xfrm>
        </p:grpSpPr>
        <p:sp>
          <p:nvSpPr>
            <p:cNvPr id="34" name="Content">
              <a:hlinkClick r:id="rId10" action="ppaction://hlinksldjump"/>
              <a:extLst>
                <a:ext uri="{FF2B5EF4-FFF2-40B4-BE49-F238E27FC236}">
                  <a16:creationId xmlns:a16="http://schemas.microsoft.com/office/drawing/2014/main" id="{2BADCA39-CE42-4847-90B1-21C846C356EF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Other filters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DownArrow">
              <a:extLst>
                <a:ext uri="{FF2B5EF4-FFF2-40B4-BE49-F238E27FC236}">
                  <a16:creationId xmlns:a16="http://schemas.microsoft.com/office/drawing/2014/main" id="{3D786572-66B8-42A4-B67E-0BEE3044A77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6" name="Content">
            <a:extLst>
              <a:ext uri="{FF2B5EF4-FFF2-40B4-BE49-F238E27FC236}">
                <a16:creationId xmlns:a16="http://schemas.microsoft.com/office/drawing/2014/main" id="{2D1CAC60-3A96-4D01-8985-3413AEBD62A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664441" y="64516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1" action="ppaction://hlinksldjump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BDE68FC0-F918-4C61-A4AD-D3EBBB62CDD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9238290" y="644160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2" action="ppaction://hlinksldjump"/>
              </a:rPr>
              <a:t>Help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67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Afbeelding 57">
            <a:extLst>
              <a:ext uri="{FF2B5EF4-FFF2-40B4-BE49-F238E27FC236}">
                <a16:creationId xmlns:a16="http://schemas.microsoft.com/office/drawing/2014/main" id="{0A3F3AAF-83CC-49ED-92CA-E0AF2D162F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08" y="186740"/>
            <a:ext cx="8984323" cy="6395105"/>
          </a:xfrm>
          <a:prstGeom prst="rect">
            <a:avLst/>
          </a:prstGeom>
        </p:spPr>
      </p:pic>
      <p:grpSp>
        <p:nvGrpSpPr>
          <p:cNvPr id="59" name="DropdownBox">
            <a:extLst>
              <a:ext uri="{FF2B5EF4-FFF2-40B4-BE49-F238E27FC236}">
                <a16:creationId xmlns:a16="http://schemas.microsoft.com/office/drawing/2014/main" id="{2004CC71-4EC6-4578-8645-E6D99B47757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394364" y="313871"/>
            <a:ext cx="1484062" cy="412160"/>
            <a:chOff x="4016824" y="3329200"/>
            <a:chExt cx="1097652" cy="228600"/>
          </a:xfrm>
        </p:grpSpPr>
        <p:sp>
          <p:nvSpPr>
            <p:cNvPr id="60" name="Content">
              <a:extLst>
                <a:ext uri="{FF2B5EF4-FFF2-40B4-BE49-F238E27FC236}">
                  <a16:creationId xmlns:a16="http://schemas.microsoft.com/office/drawing/2014/main" id="{CF762D3E-B0F4-4D77-94ED-DAD48CD4861C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The Netherlands</a:t>
              </a:r>
            </a:p>
          </p:txBody>
        </p:sp>
        <p:sp>
          <p:nvSpPr>
            <p:cNvPr id="61" name="DownArrow">
              <a:extLst>
                <a:ext uri="{FF2B5EF4-FFF2-40B4-BE49-F238E27FC236}">
                  <a16:creationId xmlns:a16="http://schemas.microsoft.com/office/drawing/2014/main" id="{17822F0D-818F-4475-AD18-C5E00918D5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2" name="DropdownBox">
            <a:extLst>
              <a:ext uri="{FF2B5EF4-FFF2-40B4-BE49-F238E27FC236}">
                <a16:creationId xmlns:a16="http://schemas.microsoft.com/office/drawing/2014/main" id="{8168D7CF-0C92-443E-881B-6904C5D7B63D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764050" y="292863"/>
            <a:ext cx="1486361" cy="436712"/>
            <a:chOff x="4016824" y="3329200"/>
            <a:chExt cx="1097652" cy="228600"/>
          </a:xfrm>
        </p:grpSpPr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7E76B44D-9DA6-456F-A559-9EB5362AAAEE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    2010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DownArrow">
              <a:extLst>
                <a:ext uri="{FF2B5EF4-FFF2-40B4-BE49-F238E27FC236}">
                  <a16:creationId xmlns:a16="http://schemas.microsoft.com/office/drawing/2014/main" id="{1E846FDB-8238-4FD0-A8B8-297D56EBFDD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5" name="DropdownBox">
            <a:extLst>
              <a:ext uri="{FF2B5EF4-FFF2-40B4-BE49-F238E27FC236}">
                <a16:creationId xmlns:a16="http://schemas.microsoft.com/office/drawing/2014/main" id="{AC3872A2-5B5E-4997-A47E-C7AD84AFDFBB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6363022" y="299001"/>
            <a:ext cx="1564624" cy="424436"/>
            <a:chOff x="4016824" y="3329200"/>
            <a:chExt cx="1097652" cy="228600"/>
          </a:xfrm>
        </p:grpSpPr>
        <p:sp>
          <p:nvSpPr>
            <p:cNvPr id="66" name="Content">
              <a:extLst>
                <a:ext uri="{FF2B5EF4-FFF2-40B4-BE49-F238E27FC236}">
                  <a16:creationId xmlns:a16="http://schemas.microsoft.com/office/drawing/2014/main" id="{B85C4398-029F-494A-94A0-3780BA902400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Bar Charts (H)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DownArrow">
              <a:extLst>
                <a:ext uri="{FF2B5EF4-FFF2-40B4-BE49-F238E27FC236}">
                  <a16:creationId xmlns:a16="http://schemas.microsoft.com/office/drawing/2014/main" id="{E557B2E3-1D54-4758-A1B4-748B101F8937}"/>
                </a:ext>
              </a:extLst>
            </p:cNvPr>
            <p:cNvSpPr>
              <a:spLocks noChangeAspect="1"/>
            </p:cNvSpPr>
            <p:nvPr>
              <p:custDataLst>
                <p:custData r:id="rId9"/>
              </p:custDataLst>
            </p:nvPr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8" name="DropdownBox">
            <a:extLst>
              <a:ext uri="{FF2B5EF4-FFF2-40B4-BE49-F238E27FC236}">
                <a16:creationId xmlns:a16="http://schemas.microsoft.com/office/drawing/2014/main" id="{0E96788D-4EF8-40DF-896F-C5851B8E60C0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8813270" y="292863"/>
            <a:ext cx="1486361" cy="436712"/>
            <a:chOff x="4016824" y="3329200"/>
            <a:chExt cx="1097652" cy="228600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813A10E2-788E-4001-9174-CAC8D063CDEF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Other filters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DownArrow">
              <a:extLst>
                <a:ext uri="{FF2B5EF4-FFF2-40B4-BE49-F238E27FC236}">
                  <a16:creationId xmlns:a16="http://schemas.microsoft.com/office/drawing/2014/main" id="{01796CCE-788E-4F37-9F39-624D23DD6C2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1" name="Content">
            <a:extLst>
              <a:ext uri="{FF2B5EF4-FFF2-40B4-BE49-F238E27FC236}">
                <a16:creationId xmlns:a16="http://schemas.microsoft.com/office/drawing/2014/main" id="{E5B9765F-F59A-4C96-8A79-5A0C47C1F458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557437" y="609167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2" action="ppaction://hlinksldjump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F43370E5-EC2B-4FD8-867B-C8C6B651F3B6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8861976" y="609167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3" action="ppaction://hlinksldjump"/>
              </a:rPr>
              <a:t>Help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40779A3D-D099-4189-ABB5-E3DD5FE85C1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209706" y="609167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Data sets</a:t>
            </a:r>
          </a:p>
        </p:txBody>
      </p:sp>
      <p:graphicFrame>
        <p:nvGraphicFramePr>
          <p:cNvPr id="75" name="VerticalBarChart">
            <a:extLst>
              <a:ext uri="{FF2B5EF4-FFF2-40B4-BE49-F238E27FC236}">
                <a16:creationId xmlns:a16="http://schemas.microsoft.com/office/drawing/2014/main" id="{4D7C9F22-5D97-4CCC-82BE-B224642F6284}"/>
              </a:ext>
            </a:extLst>
          </p:cNvPr>
          <p:cNvGraphicFramePr/>
          <p:nvPr>
            <p:custDataLst>
              <p:custData r:id="rId8"/>
            </p:custDataLst>
            <p:extLst>
              <p:ext uri="{D42A27DB-BD31-4B8C-83A1-F6EECF244321}">
                <p14:modId xmlns:p14="http://schemas.microsoft.com/office/powerpoint/2010/main" val="1508650865"/>
              </p:ext>
            </p:extLst>
          </p:nvPr>
        </p:nvGraphicFramePr>
        <p:xfrm>
          <a:off x="2957209" y="1574799"/>
          <a:ext cx="5651769" cy="3532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</p:spTree>
    <p:extLst>
      <p:ext uri="{BB962C8B-B14F-4D97-AF65-F5344CB8AC3E}">
        <p14:creationId xmlns:p14="http://schemas.microsoft.com/office/powerpoint/2010/main" val="239274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9A702611-448A-41EF-80D6-3E002F9A7E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68" y="392099"/>
            <a:ext cx="8984323" cy="6395105"/>
          </a:xfrm>
          <a:prstGeom prst="rect">
            <a:avLst/>
          </a:prstGeom>
        </p:spPr>
      </p:pic>
      <p:grpSp>
        <p:nvGrpSpPr>
          <p:cNvPr id="3" name="DropdownBox">
            <a:extLst>
              <a:ext uri="{FF2B5EF4-FFF2-40B4-BE49-F238E27FC236}">
                <a16:creationId xmlns:a16="http://schemas.microsoft.com/office/drawing/2014/main" id="{EAE015DD-DF2E-42AD-A5C2-7DF7309EB98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475706" y="652644"/>
            <a:ext cx="1484062" cy="412160"/>
            <a:chOff x="4016824" y="3329200"/>
            <a:chExt cx="1097652" cy="228600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id="{E2BB7C8A-0D14-495A-A75C-3DE03B189603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 Country</a:t>
              </a:r>
            </a:p>
          </p:txBody>
        </p:sp>
        <p:sp>
          <p:nvSpPr>
            <p:cNvPr id="5" name="DownArrow">
              <a:extLst>
                <a:ext uri="{FF2B5EF4-FFF2-40B4-BE49-F238E27FC236}">
                  <a16:creationId xmlns:a16="http://schemas.microsoft.com/office/drawing/2014/main" id="{22063667-6B00-4B69-9946-DB7A72457F2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" name="DropdownBox">
            <a:extLst>
              <a:ext uri="{FF2B5EF4-FFF2-40B4-BE49-F238E27FC236}">
                <a16:creationId xmlns:a16="http://schemas.microsoft.com/office/drawing/2014/main" id="{456F74B2-9C55-4C67-83BA-BCDFB3DB6D0B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061630" y="630504"/>
            <a:ext cx="1486361" cy="436712"/>
            <a:chOff x="4016824" y="3329200"/>
            <a:chExt cx="1097652" cy="228600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576CF85B-ACF7-44DF-86FA-C03791F3116A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    Year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DownArrow">
              <a:extLst>
                <a:ext uri="{FF2B5EF4-FFF2-40B4-BE49-F238E27FC236}">
                  <a16:creationId xmlns:a16="http://schemas.microsoft.com/office/drawing/2014/main" id="{877A65A4-7857-4BC8-89F0-E019FAB1EDE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9" name="DropdownBox">
            <a:extLst>
              <a:ext uri="{FF2B5EF4-FFF2-40B4-BE49-F238E27FC236}">
                <a16:creationId xmlns:a16="http://schemas.microsoft.com/office/drawing/2014/main" id="{DFDBD7F8-CF5B-4C85-85D6-1AEEDCCEC760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659074" y="643674"/>
            <a:ext cx="1564624" cy="424436"/>
            <a:chOff x="4016824" y="3329200"/>
            <a:chExt cx="1097652" cy="228600"/>
          </a:xfrm>
        </p:grpSpPr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73BAD64C-61E8-4BFD-9B8B-2EBD43C87ABF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Statistics’ Method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DownArrow">
              <a:extLst>
                <a:ext uri="{FF2B5EF4-FFF2-40B4-BE49-F238E27FC236}">
                  <a16:creationId xmlns:a16="http://schemas.microsoft.com/office/drawing/2014/main" id="{609186E4-B598-4509-8731-3F5486D4BD8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2" name="DropdownBox">
            <a:extLst>
              <a:ext uri="{FF2B5EF4-FFF2-40B4-BE49-F238E27FC236}">
                <a16:creationId xmlns:a16="http://schemas.microsoft.com/office/drawing/2014/main" id="{570ADCA9-5C14-466C-AAF1-7221C1BE333B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6299898" y="652786"/>
            <a:ext cx="1486361" cy="436712"/>
            <a:chOff x="4016824" y="3329200"/>
            <a:chExt cx="1097652" cy="228600"/>
          </a:xfrm>
        </p:grpSpPr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B8E47D77-664E-45CF-968A-DBBDDACD5EC1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Other filters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DownArrow">
              <a:extLst>
                <a:ext uri="{FF2B5EF4-FFF2-40B4-BE49-F238E27FC236}">
                  <a16:creationId xmlns:a16="http://schemas.microsoft.com/office/drawing/2014/main" id="{EF167F8D-4926-49A6-860B-5A1F3E72B2C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5" name="Content">
            <a:extLst>
              <a:ext uri="{FF2B5EF4-FFF2-40B4-BE49-F238E27FC236}">
                <a16:creationId xmlns:a16="http://schemas.microsoft.com/office/drawing/2014/main" id="{A01FBD03-7D3E-4B0F-BDC6-A2911702590D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664441" y="64516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8" action="ppaction://hlinksldjump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3890E9D1-70A3-4446-B26C-0DF9E5510BA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8968980" y="64516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9" action="ppaction://hlinksldjump"/>
              </a:rPr>
              <a:t>Help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A05DAF94-4E46-4CAF-BAE5-F451EB14CFC4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16710" y="64516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Data sets</a:t>
            </a:r>
          </a:p>
        </p:txBody>
      </p:sp>
      <p:grpSp>
        <p:nvGrpSpPr>
          <p:cNvPr id="19" name="List">
            <a:extLst>
              <a:ext uri="{FF2B5EF4-FFF2-40B4-BE49-F238E27FC236}">
                <a16:creationId xmlns:a16="http://schemas.microsoft.com/office/drawing/2014/main" id="{8F6CE9B5-A78B-49E4-BD8C-A4C5DB11197F}"/>
              </a:ext>
            </a:extLst>
          </p:cNvPr>
          <p:cNvGrpSpPr/>
          <p:nvPr>
            <p:custDataLst>
              <p:custData r:id="rId8"/>
              <p:custData r:id="rId9"/>
            </p:custDataLst>
          </p:nvPr>
        </p:nvGrpSpPr>
        <p:grpSpPr>
          <a:xfrm>
            <a:off x="1501368" y="1116527"/>
            <a:ext cx="1471745" cy="1737152"/>
            <a:chOff x="6284282" y="4935719"/>
            <a:chExt cx="1471745" cy="1737152"/>
          </a:xfrm>
        </p:grpSpPr>
        <p:sp>
          <p:nvSpPr>
            <p:cNvPr id="20" name="Content">
              <a:extLst>
                <a:ext uri="{FF2B5EF4-FFF2-40B4-BE49-F238E27FC236}">
                  <a16:creationId xmlns:a16="http://schemas.microsoft.com/office/drawing/2014/main" id="{A12CCCE5-4CC2-4547-B20B-3FC5DFE435D1}"/>
                </a:ext>
              </a:extLst>
            </p:cNvPr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nl-NL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Austria.</a:t>
              </a:r>
            </a:p>
            <a:p>
              <a:r>
                <a:rPr lang="nl-NL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Bulgaria.</a:t>
              </a:r>
            </a:p>
            <a:p>
              <a:r>
                <a:rPr lang="nl-NL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Belgium.</a:t>
              </a:r>
            </a:p>
            <a:p>
              <a:r>
                <a:rPr lang="nl-NL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Croatia.</a:t>
              </a:r>
            </a:p>
            <a:p>
              <a:r>
                <a:rPr lang="nl-NL" sz="1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Czech</a:t>
              </a:r>
              <a:r>
                <a:rPr lang="nl-NL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nl-NL" sz="1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Republic</a:t>
              </a:r>
              <a:r>
                <a:rPr lang="nl-NL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</a:t>
              </a:r>
            </a:p>
            <a:p>
              <a:r>
                <a:rPr lang="nl-NL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Cyprus.</a:t>
              </a:r>
            </a:p>
            <a:p>
              <a:r>
                <a:rPr lang="nl-NL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Denmark.</a:t>
              </a:r>
            </a:p>
            <a:p>
              <a:r>
                <a:rPr lang="nl-NL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Estonia.</a:t>
              </a:r>
            </a:p>
          </p:txBody>
        </p:sp>
        <p:sp>
          <p:nvSpPr>
            <p:cNvPr id="21" name="Scrollbar">
              <a:extLst>
                <a:ext uri="{FF2B5EF4-FFF2-40B4-BE49-F238E27FC236}">
                  <a16:creationId xmlns:a16="http://schemas.microsoft.com/office/drawing/2014/main" id="{047AB99D-973B-4907-94AE-24CD67022679}"/>
                </a:ext>
              </a:extLst>
            </p:cNvPr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grpSp>
        <p:nvGrpSpPr>
          <p:cNvPr id="22" name="List">
            <a:extLst>
              <a:ext uri="{FF2B5EF4-FFF2-40B4-BE49-F238E27FC236}">
                <a16:creationId xmlns:a16="http://schemas.microsoft.com/office/drawing/2014/main" id="{9B826E36-B52A-4841-B09C-868C4261CD81}"/>
              </a:ext>
            </a:extLst>
          </p:cNvPr>
          <p:cNvGrpSpPr/>
          <p:nvPr>
            <p:custDataLst>
              <p:custData r:id="rId10"/>
              <p:custData r:id="rId11"/>
            </p:custDataLst>
          </p:nvPr>
        </p:nvGrpSpPr>
        <p:grpSpPr>
          <a:xfrm>
            <a:off x="3076246" y="1109560"/>
            <a:ext cx="1471745" cy="1737152"/>
            <a:chOff x="6284282" y="4935719"/>
            <a:chExt cx="1471745" cy="1737152"/>
          </a:xfrm>
        </p:grpSpPr>
        <p:sp>
          <p:nvSpPr>
            <p:cNvPr id="23" name="Content">
              <a:extLst>
                <a:ext uri="{FF2B5EF4-FFF2-40B4-BE49-F238E27FC236}">
                  <a16:creationId xmlns:a16="http://schemas.microsoft.com/office/drawing/2014/main" id="{0CCDCC39-C351-433E-A4D8-39FC7D790B83}"/>
                </a:ext>
              </a:extLst>
            </p:cNvPr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</a:rPr>
                <a:t>2005	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</a:rPr>
                <a:t>2006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</a:rPr>
                <a:t>2007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</a:rPr>
                <a:t>2008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24" name="Scrollbar">
              <a:extLst>
                <a:ext uri="{FF2B5EF4-FFF2-40B4-BE49-F238E27FC236}">
                  <a16:creationId xmlns:a16="http://schemas.microsoft.com/office/drawing/2014/main" id="{895C2538-253E-4737-ABC8-0F84B9D2DE97}"/>
                </a:ext>
              </a:extLst>
            </p:cNvPr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grpSp>
        <p:nvGrpSpPr>
          <p:cNvPr id="25" name="List">
            <a:extLst>
              <a:ext uri="{FF2B5EF4-FFF2-40B4-BE49-F238E27FC236}">
                <a16:creationId xmlns:a16="http://schemas.microsoft.com/office/drawing/2014/main" id="{8E4E9F04-02C7-4533-9716-75B2C2E03EF1}"/>
              </a:ext>
            </a:extLst>
          </p:cNvPr>
          <p:cNvGrpSpPr/>
          <p:nvPr>
            <p:custDataLst>
              <p:custData r:id="rId12"/>
              <p:custData r:id="rId13"/>
            </p:custDataLst>
          </p:nvPr>
        </p:nvGrpSpPr>
        <p:grpSpPr>
          <a:xfrm>
            <a:off x="4691790" y="1125324"/>
            <a:ext cx="1471745" cy="1737152"/>
            <a:chOff x="6284282" y="4935719"/>
            <a:chExt cx="1471745" cy="1737152"/>
          </a:xfrm>
        </p:grpSpPr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92E59EDF-D434-4595-853B-3F3A79AABDEE}"/>
                </a:ext>
              </a:extLst>
            </p:cNvPr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  <a:hlinkClick r:id="rId21" action="ppaction://hlinksldjump"/>
                </a:rPr>
                <a:t>Bar chart (H)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  <a:hlinkClick r:id="rId22" action="ppaction://hlinksldjump"/>
                </a:rPr>
                <a:t>Bar chart (V)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  <a:hlinkClick r:id="rId23" action="ppaction://hlinksldjump"/>
                </a:rPr>
                <a:t>Line chart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  <a:hlinkClick r:id="rId24" action="ppaction://hlinksldjump"/>
                </a:rPr>
                <a:t>Pie chart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27" name="Scrollbar">
              <a:extLst>
                <a:ext uri="{FF2B5EF4-FFF2-40B4-BE49-F238E27FC236}">
                  <a16:creationId xmlns:a16="http://schemas.microsoft.com/office/drawing/2014/main" id="{F049DB72-877A-4AFF-A6C0-B70BDC04BBB3}"/>
                </a:ext>
              </a:extLst>
            </p:cNvPr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grpSp>
        <p:nvGrpSpPr>
          <p:cNvPr id="28" name="List">
            <a:extLst>
              <a:ext uri="{FF2B5EF4-FFF2-40B4-BE49-F238E27FC236}">
                <a16:creationId xmlns:a16="http://schemas.microsoft.com/office/drawing/2014/main" id="{B30C5F0A-A1D7-4B14-865D-F31882AAB272}"/>
              </a:ext>
            </a:extLst>
          </p:cNvPr>
          <p:cNvGrpSpPr/>
          <p:nvPr>
            <p:custDataLst>
              <p:custData r:id="rId14"/>
              <p:custData r:id="rId15"/>
            </p:custDataLst>
          </p:nvPr>
        </p:nvGrpSpPr>
        <p:grpSpPr>
          <a:xfrm>
            <a:off x="6306277" y="1155487"/>
            <a:ext cx="1471745" cy="1737152"/>
            <a:chOff x="6284282" y="4935719"/>
            <a:chExt cx="1471745" cy="1737152"/>
          </a:xfrm>
        </p:grpSpPr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D04ABC54-E3E7-495C-8001-9A0DEE27A63E}"/>
                </a:ext>
              </a:extLst>
            </p:cNvPr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Men	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</a:rPr>
                <a:t>Women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Under 18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</a:rPr>
                <a:t>Above 18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30" name="Scrollbar">
              <a:extLst>
                <a:ext uri="{FF2B5EF4-FFF2-40B4-BE49-F238E27FC236}">
                  <a16:creationId xmlns:a16="http://schemas.microsoft.com/office/drawing/2014/main" id="{C858E4FA-6E6B-4EB6-8254-D0A2A2010FA3}"/>
                </a:ext>
              </a:extLst>
            </p:cNvPr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96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9E0672FE-73DA-44CD-91DE-83FBA29BFE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14" y="186740"/>
            <a:ext cx="8984323" cy="6395105"/>
          </a:xfrm>
          <a:prstGeom prst="rect">
            <a:avLst/>
          </a:prstGeom>
        </p:spPr>
      </p:pic>
      <p:grpSp>
        <p:nvGrpSpPr>
          <p:cNvPr id="3" name="DropdownBox">
            <a:extLst>
              <a:ext uri="{FF2B5EF4-FFF2-40B4-BE49-F238E27FC236}">
                <a16:creationId xmlns:a16="http://schemas.microsoft.com/office/drawing/2014/main" id="{F4062E9C-433D-47B0-AC0A-2DA0273F2613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394364" y="313871"/>
            <a:ext cx="1484062" cy="412160"/>
            <a:chOff x="4016824" y="3329200"/>
            <a:chExt cx="1097652" cy="228600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id="{1C034865-9FA2-4AEE-BCD5-50AE940601A0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The Netherlands</a:t>
              </a:r>
            </a:p>
          </p:txBody>
        </p:sp>
        <p:sp>
          <p:nvSpPr>
            <p:cNvPr id="5" name="DownArrow">
              <a:extLst>
                <a:ext uri="{FF2B5EF4-FFF2-40B4-BE49-F238E27FC236}">
                  <a16:creationId xmlns:a16="http://schemas.microsoft.com/office/drawing/2014/main" id="{226407BE-284C-4A0D-B0E2-F071A9F88BA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" name="DropdownBox">
            <a:extLst>
              <a:ext uri="{FF2B5EF4-FFF2-40B4-BE49-F238E27FC236}">
                <a16:creationId xmlns:a16="http://schemas.microsoft.com/office/drawing/2014/main" id="{1C3F5D6B-2FE2-4F16-88E2-9F36390FB822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764050" y="292863"/>
            <a:ext cx="1486361" cy="436712"/>
            <a:chOff x="4016824" y="3329200"/>
            <a:chExt cx="1097652" cy="228600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F42E1EC1-6741-4F8E-9667-738E849F59E8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    2010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DownArrow">
              <a:extLst>
                <a:ext uri="{FF2B5EF4-FFF2-40B4-BE49-F238E27FC236}">
                  <a16:creationId xmlns:a16="http://schemas.microsoft.com/office/drawing/2014/main" id="{9373171B-22AB-4FE4-9CDB-1A654720B8A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9" name="DropdownBox">
            <a:extLst>
              <a:ext uri="{FF2B5EF4-FFF2-40B4-BE49-F238E27FC236}">
                <a16:creationId xmlns:a16="http://schemas.microsoft.com/office/drawing/2014/main" id="{1E6A5F6B-C59F-46BC-9066-4F4604DC9A73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6363022" y="299001"/>
            <a:ext cx="1564624" cy="424436"/>
            <a:chOff x="4016824" y="3329200"/>
            <a:chExt cx="1097652" cy="228600"/>
          </a:xfrm>
        </p:grpSpPr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19BA8EDD-5BB7-4186-A0C8-65E3696E9595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Bar Charts (H)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DownArrow">
              <a:extLst>
                <a:ext uri="{FF2B5EF4-FFF2-40B4-BE49-F238E27FC236}">
                  <a16:creationId xmlns:a16="http://schemas.microsoft.com/office/drawing/2014/main" id="{676270ED-91A4-47C1-982B-AB6A8AF7BF3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2" name="DropdownBox">
            <a:extLst>
              <a:ext uri="{FF2B5EF4-FFF2-40B4-BE49-F238E27FC236}">
                <a16:creationId xmlns:a16="http://schemas.microsoft.com/office/drawing/2014/main" id="{CDC9CADA-21EA-4E8A-B0EA-BDD33CDDB618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8813270" y="292863"/>
            <a:ext cx="1486361" cy="436712"/>
            <a:chOff x="4016824" y="3329200"/>
            <a:chExt cx="1097652" cy="228600"/>
          </a:xfrm>
        </p:grpSpPr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10E30247-6D4D-43A8-9893-3D7D2ECBAC02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Other filters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DownArrow">
              <a:extLst>
                <a:ext uri="{FF2B5EF4-FFF2-40B4-BE49-F238E27FC236}">
                  <a16:creationId xmlns:a16="http://schemas.microsoft.com/office/drawing/2014/main" id="{C52BE242-570D-4EA1-97E1-008DF61F949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5" name="Content">
            <a:extLst>
              <a:ext uri="{FF2B5EF4-FFF2-40B4-BE49-F238E27FC236}">
                <a16:creationId xmlns:a16="http://schemas.microsoft.com/office/drawing/2014/main" id="{64791F83-F448-45F3-A2B5-279C3DA38ED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557437" y="609167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1" action="ppaction://hlinksldjump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7E942266-B40E-4581-AF0F-7D8F32E8E51F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8861976" y="609167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2" action="ppaction://hlinksldjump"/>
              </a:rPr>
              <a:t>Help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049401AE-8C2C-4C0F-B0F1-7695A300447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209706" y="609167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Data sets</a:t>
            </a:r>
          </a:p>
        </p:txBody>
      </p:sp>
      <p:graphicFrame>
        <p:nvGraphicFramePr>
          <p:cNvPr id="19" name="HorizontalBarChart">
            <a:extLst>
              <a:ext uri="{FF2B5EF4-FFF2-40B4-BE49-F238E27FC236}">
                <a16:creationId xmlns:a16="http://schemas.microsoft.com/office/drawing/2014/main" id="{98B1A7CF-1DAB-4865-AB1D-DCAB168AE335}"/>
              </a:ext>
            </a:extLst>
          </p:cNvPr>
          <p:cNvGraphicFramePr/>
          <p:nvPr>
            <p:custDataLst>
              <p:custData r:id="rId8"/>
            </p:custDataLst>
            <p:extLst>
              <p:ext uri="{D42A27DB-BD31-4B8C-83A1-F6EECF244321}">
                <p14:modId xmlns:p14="http://schemas.microsoft.com/office/powerpoint/2010/main" val="4288086072"/>
              </p:ext>
            </p:extLst>
          </p:nvPr>
        </p:nvGraphicFramePr>
        <p:xfrm>
          <a:off x="2577830" y="1635125"/>
          <a:ext cx="6361889" cy="4194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</p:spTree>
    <p:extLst>
      <p:ext uri="{BB962C8B-B14F-4D97-AF65-F5344CB8AC3E}">
        <p14:creationId xmlns:p14="http://schemas.microsoft.com/office/powerpoint/2010/main" val="296541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4F124CC-15F2-4E64-BCD3-A0F7FE3E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14" y="186740"/>
            <a:ext cx="8984323" cy="6395105"/>
          </a:xfrm>
          <a:prstGeom prst="rect">
            <a:avLst/>
          </a:prstGeom>
        </p:spPr>
      </p:pic>
      <p:grpSp>
        <p:nvGrpSpPr>
          <p:cNvPr id="7" name="DropdownBox">
            <a:extLst>
              <a:ext uri="{FF2B5EF4-FFF2-40B4-BE49-F238E27FC236}">
                <a16:creationId xmlns:a16="http://schemas.microsoft.com/office/drawing/2014/main" id="{C380E881-EF0F-417B-A73C-87499A286B25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394364" y="313871"/>
            <a:ext cx="1484062" cy="412160"/>
            <a:chOff x="4016824" y="3329200"/>
            <a:chExt cx="1097652" cy="228600"/>
          </a:xfrm>
        </p:grpSpPr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52A7EC7F-771E-4DCB-8E79-94DB5FA4D49A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The Netherlands</a:t>
              </a:r>
            </a:p>
          </p:txBody>
        </p:sp>
        <p:sp>
          <p:nvSpPr>
            <p:cNvPr id="9" name="DownArrow">
              <a:extLst>
                <a:ext uri="{FF2B5EF4-FFF2-40B4-BE49-F238E27FC236}">
                  <a16:creationId xmlns:a16="http://schemas.microsoft.com/office/drawing/2014/main" id="{B737BF88-19AB-47B3-895E-E15D83D3A7D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0" name="DropdownBox">
            <a:extLst>
              <a:ext uri="{FF2B5EF4-FFF2-40B4-BE49-F238E27FC236}">
                <a16:creationId xmlns:a16="http://schemas.microsoft.com/office/drawing/2014/main" id="{5BAE8051-5116-4F2B-84E5-313E9492C60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764050" y="292863"/>
            <a:ext cx="1486361" cy="436712"/>
            <a:chOff x="4016824" y="3329200"/>
            <a:chExt cx="1097652" cy="228600"/>
          </a:xfrm>
        </p:grpSpPr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25B506B8-F0FB-4EB3-9242-2A99EB341700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    2010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DownArrow">
              <a:extLst>
                <a:ext uri="{FF2B5EF4-FFF2-40B4-BE49-F238E27FC236}">
                  <a16:creationId xmlns:a16="http://schemas.microsoft.com/office/drawing/2014/main" id="{0EAD9BCB-AC9A-4650-834D-F7303F10879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3" name="DropdownBox">
            <a:extLst>
              <a:ext uri="{FF2B5EF4-FFF2-40B4-BE49-F238E27FC236}">
                <a16:creationId xmlns:a16="http://schemas.microsoft.com/office/drawing/2014/main" id="{C9909080-FF42-450B-A633-262039794D7D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6363022" y="299001"/>
            <a:ext cx="1564624" cy="424436"/>
            <a:chOff x="4016824" y="3329200"/>
            <a:chExt cx="1097652" cy="228600"/>
          </a:xfrm>
        </p:grpSpPr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E4C47753-59C8-4A5F-81A4-29A0D382F991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Line chart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DownArrow">
              <a:extLst>
                <a:ext uri="{FF2B5EF4-FFF2-40B4-BE49-F238E27FC236}">
                  <a16:creationId xmlns:a16="http://schemas.microsoft.com/office/drawing/2014/main" id="{E659E4CF-86A8-4351-8B0B-DCF89D042A0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6" name="DropdownBox">
            <a:extLst>
              <a:ext uri="{FF2B5EF4-FFF2-40B4-BE49-F238E27FC236}">
                <a16:creationId xmlns:a16="http://schemas.microsoft.com/office/drawing/2014/main" id="{34AD1E06-4B51-49F7-B50C-3F6103DF57D2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8813270" y="292863"/>
            <a:ext cx="1486361" cy="436712"/>
            <a:chOff x="4016824" y="3329200"/>
            <a:chExt cx="1097652" cy="228600"/>
          </a:xfrm>
        </p:grpSpPr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729E49A5-7FB1-4BE9-9312-0832BD1BA1FD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Other filters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DownArrow">
              <a:extLst>
                <a:ext uri="{FF2B5EF4-FFF2-40B4-BE49-F238E27FC236}">
                  <a16:creationId xmlns:a16="http://schemas.microsoft.com/office/drawing/2014/main" id="{9AE75F12-5D92-4C71-9AEB-EB8CDF0409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9" name="Content">
            <a:extLst>
              <a:ext uri="{FF2B5EF4-FFF2-40B4-BE49-F238E27FC236}">
                <a16:creationId xmlns:a16="http://schemas.microsoft.com/office/drawing/2014/main" id="{366FB245-E23C-429C-969A-CCD9E5B34D3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557437" y="609167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1" action="ppaction://hlinksldjump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3BFEB186-9053-4FED-B8B0-C33465F06A7B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8861976" y="609167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2" action="ppaction://hlinksldjump"/>
              </a:rPr>
              <a:t>Help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BA9214E6-10B5-4FB8-AD2D-DDCA66DC09B5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209706" y="609167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Data sets</a:t>
            </a:r>
          </a:p>
        </p:txBody>
      </p:sp>
      <p:graphicFrame>
        <p:nvGraphicFramePr>
          <p:cNvPr id="23" name="LineChart">
            <a:extLst>
              <a:ext uri="{FF2B5EF4-FFF2-40B4-BE49-F238E27FC236}">
                <a16:creationId xmlns:a16="http://schemas.microsoft.com/office/drawing/2014/main" id="{48E33133-72D5-4D68-818D-CB9766838B7D}"/>
              </a:ext>
            </a:extLst>
          </p:cNvPr>
          <p:cNvGraphicFramePr/>
          <p:nvPr>
            <p:custDataLst>
              <p:custData r:id="rId8"/>
            </p:custDataLst>
            <p:extLst>
              <p:ext uri="{D42A27DB-BD31-4B8C-83A1-F6EECF244321}">
                <p14:modId xmlns:p14="http://schemas.microsoft.com/office/powerpoint/2010/main" val="3066018955"/>
              </p:ext>
            </p:extLst>
          </p:nvPr>
        </p:nvGraphicFramePr>
        <p:xfrm>
          <a:off x="2664029" y="1439695"/>
          <a:ext cx="5497477" cy="3959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</p:spTree>
    <p:extLst>
      <p:ext uri="{BB962C8B-B14F-4D97-AF65-F5344CB8AC3E}">
        <p14:creationId xmlns:p14="http://schemas.microsoft.com/office/powerpoint/2010/main" val="149423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Afbeelding 17">
            <a:extLst>
              <a:ext uri="{FF2B5EF4-FFF2-40B4-BE49-F238E27FC236}">
                <a16:creationId xmlns:a16="http://schemas.microsoft.com/office/drawing/2014/main" id="{930085C0-3AED-4511-A4A0-17FC63254B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14" y="186740"/>
            <a:ext cx="8984323" cy="6395105"/>
          </a:xfrm>
          <a:prstGeom prst="rect">
            <a:avLst/>
          </a:prstGeom>
        </p:spPr>
      </p:pic>
      <p:grpSp>
        <p:nvGrpSpPr>
          <p:cNvPr id="19" name="DropdownBox">
            <a:extLst>
              <a:ext uri="{FF2B5EF4-FFF2-40B4-BE49-F238E27FC236}">
                <a16:creationId xmlns:a16="http://schemas.microsoft.com/office/drawing/2014/main" id="{95593C7E-6B09-41CE-8BA7-C23988D6F9F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394364" y="313871"/>
            <a:ext cx="1484062" cy="412160"/>
            <a:chOff x="4016824" y="3329200"/>
            <a:chExt cx="1097652" cy="228600"/>
          </a:xfrm>
        </p:grpSpPr>
        <p:sp>
          <p:nvSpPr>
            <p:cNvPr id="20" name="Content">
              <a:extLst>
                <a:ext uri="{FF2B5EF4-FFF2-40B4-BE49-F238E27FC236}">
                  <a16:creationId xmlns:a16="http://schemas.microsoft.com/office/drawing/2014/main" id="{C7410AF5-AA9C-4FE1-B5F2-9D597BF0DE7E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The Netherlands</a:t>
              </a:r>
            </a:p>
          </p:txBody>
        </p:sp>
        <p:sp>
          <p:nvSpPr>
            <p:cNvPr id="21" name="DownArrow">
              <a:extLst>
                <a:ext uri="{FF2B5EF4-FFF2-40B4-BE49-F238E27FC236}">
                  <a16:creationId xmlns:a16="http://schemas.microsoft.com/office/drawing/2014/main" id="{C5636F31-2FAC-41FF-8703-A0F2B63BA9C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2" name="DropdownBox">
            <a:extLst>
              <a:ext uri="{FF2B5EF4-FFF2-40B4-BE49-F238E27FC236}">
                <a16:creationId xmlns:a16="http://schemas.microsoft.com/office/drawing/2014/main" id="{FD7D87E0-227B-4A71-82DA-82665270A9BA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764050" y="292863"/>
            <a:ext cx="1486361" cy="436712"/>
            <a:chOff x="4016824" y="3329200"/>
            <a:chExt cx="1097652" cy="228600"/>
          </a:xfrm>
        </p:grpSpPr>
        <p:sp>
          <p:nvSpPr>
            <p:cNvPr id="23" name="Content">
              <a:extLst>
                <a:ext uri="{FF2B5EF4-FFF2-40B4-BE49-F238E27FC236}">
                  <a16:creationId xmlns:a16="http://schemas.microsoft.com/office/drawing/2014/main" id="{999D886D-568C-4737-B120-B17611BB492E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    2010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DownArrow">
              <a:extLst>
                <a:ext uri="{FF2B5EF4-FFF2-40B4-BE49-F238E27FC236}">
                  <a16:creationId xmlns:a16="http://schemas.microsoft.com/office/drawing/2014/main" id="{1AC8215B-302D-44FA-8229-7E9D6E2452E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5" name="DropdownBox">
            <a:extLst>
              <a:ext uri="{FF2B5EF4-FFF2-40B4-BE49-F238E27FC236}">
                <a16:creationId xmlns:a16="http://schemas.microsoft.com/office/drawing/2014/main" id="{E2808D9F-AA0B-44BF-BFCC-AE545677F540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6363022" y="299001"/>
            <a:ext cx="1564624" cy="424436"/>
            <a:chOff x="4016824" y="3329200"/>
            <a:chExt cx="1097652" cy="228600"/>
          </a:xfrm>
        </p:grpSpPr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56864E64-2093-4D19-B02D-D11615BC170A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Pie chart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DownArrow">
              <a:extLst>
                <a:ext uri="{FF2B5EF4-FFF2-40B4-BE49-F238E27FC236}">
                  <a16:creationId xmlns:a16="http://schemas.microsoft.com/office/drawing/2014/main" id="{69AF43A7-0E8E-430C-9AA1-9B74A6C6E7E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8" name="DropdownBox">
            <a:extLst>
              <a:ext uri="{FF2B5EF4-FFF2-40B4-BE49-F238E27FC236}">
                <a16:creationId xmlns:a16="http://schemas.microsoft.com/office/drawing/2014/main" id="{5757F345-FAE9-4E9E-A1AF-9CC4A7E61450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8813270" y="292863"/>
            <a:ext cx="1486361" cy="436712"/>
            <a:chOff x="4016824" y="3329200"/>
            <a:chExt cx="1097652" cy="228600"/>
          </a:xfrm>
        </p:grpSpPr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07D3D11A-4367-45D0-8684-7E3A4ED1E7F1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Other filters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DownArrow">
              <a:extLst>
                <a:ext uri="{FF2B5EF4-FFF2-40B4-BE49-F238E27FC236}">
                  <a16:creationId xmlns:a16="http://schemas.microsoft.com/office/drawing/2014/main" id="{0519B1DB-1621-4798-9A54-D71D9B5EC45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1" name="Content">
            <a:extLst>
              <a:ext uri="{FF2B5EF4-FFF2-40B4-BE49-F238E27FC236}">
                <a16:creationId xmlns:a16="http://schemas.microsoft.com/office/drawing/2014/main" id="{06653487-B775-4EF7-B8A1-D51F53B29919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557437" y="609167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1" action="ppaction://hlinksldjump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64339ADE-7330-46F5-9A87-CABA5BFF8106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8861976" y="609167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2" action="ppaction://hlinksldjump"/>
              </a:rPr>
              <a:t>Help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5D574B04-508F-4B31-9E6C-DCC4C9535A24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209706" y="609167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Data sets</a:t>
            </a:r>
          </a:p>
        </p:txBody>
      </p:sp>
      <p:graphicFrame>
        <p:nvGraphicFramePr>
          <p:cNvPr id="36" name="PieChart">
            <a:extLst>
              <a:ext uri="{FF2B5EF4-FFF2-40B4-BE49-F238E27FC236}">
                <a16:creationId xmlns:a16="http://schemas.microsoft.com/office/drawing/2014/main" id="{FD50FCCD-E2A6-4169-99A8-FC0756A7DC50}"/>
              </a:ext>
            </a:extLst>
          </p:cNvPr>
          <p:cNvGraphicFramePr/>
          <p:nvPr>
            <p:custDataLst>
              <p:custData r:id="rId8"/>
            </p:custDataLst>
            <p:extLst>
              <p:ext uri="{D42A27DB-BD31-4B8C-83A1-F6EECF244321}">
                <p14:modId xmlns:p14="http://schemas.microsoft.com/office/powerpoint/2010/main" val="1732848506"/>
              </p:ext>
            </p:extLst>
          </p:nvPr>
        </p:nvGraphicFramePr>
        <p:xfrm>
          <a:off x="3003321" y="1313234"/>
          <a:ext cx="5226279" cy="4007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16187566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10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10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106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10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11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11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123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24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2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3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140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4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4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4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4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1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153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1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1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20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2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6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2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3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1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3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36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37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8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3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0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41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42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43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4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5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46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4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6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7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78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79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8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80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81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82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83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84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8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93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9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Props1.xml><?xml version="1.0" encoding="utf-8"?>
<ds:datastoreItem xmlns:ds="http://schemas.openxmlformats.org/officeDocument/2006/customXml" ds:itemID="{86EFB54A-27F4-405D-9505-0F79784B387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B8AF5A6-FA45-4246-A67D-74215671FBEF}">
  <ds:schemaRefs>
    <ds:schemaRef ds:uri="http://schemas.microsoft.com/VisualStudio/2011/storyboarding/control/v1.0"/>
  </ds:schemaRefs>
</ds:datastoreItem>
</file>

<file path=customXml/itemProps100.xml><?xml version="1.0" encoding="utf-8"?>
<ds:datastoreItem xmlns:ds="http://schemas.openxmlformats.org/officeDocument/2006/customXml" ds:itemID="{1C769F3C-39DD-4C59-AA91-D68B8E98C916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FE8657B5-D66C-4C4F-BEA6-877E3BA71989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07FBED38-5A86-4DF4-B920-974690A144BF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1423130B-6855-4D5D-91C4-CCAF3AF5FA68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D7675E4A-9E99-45F4-819B-C7EF788BF890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909B1EB7-44BD-4B2F-9C05-F7970CD38C47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740CE8B8-2FF2-4AB6-BD7B-9A63F8E389C4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E14BF93F-5575-4094-991E-835CFA4982F5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3CEFA016-7E9B-4686-850B-2526F5EA75F7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866FB364-52F9-4C36-A2B1-B4571B5EFB1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8B65369-76D4-44B9-8CEB-D454AC76CCEB}">
  <ds:schemaRefs>
    <ds:schemaRef ds:uri="http://schemas.microsoft.com/VisualStudio/2011/storyboarding/control/v1.0"/>
  </ds:schemaRefs>
</ds:datastoreItem>
</file>

<file path=customXml/itemProps110.xml><?xml version="1.0" encoding="utf-8"?>
<ds:datastoreItem xmlns:ds="http://schemas.openxmlformats.org/officeDocument/2006/customXml" ds:itemID="{723DD546-29E8-4311-A2EC-1D2CFD940305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CB677069-A5B2-4C4A-BAC8-1BD922F527F5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F1E97C52-E54B-4514-9CF3-9446AE6A55C8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8FB954FB-CE27-44BB-B1A1-D2432D108721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BA08CF70-E4FC-4FC3-B7BB-C12AE65B8E6D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2C556411-E55B-4AE7-BE6F-4C51BA979705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7CDE2AE0-A742-40E4-9AF2-4B0ADEE96988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962FE076-8883-4B14-9B23-4CCB4B03A7B6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25BD3C1E-88AB-4CE8-A09C-4D9057B3EACE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2EEE06D7-54FA-415C-8DBB-4FC758924B3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876FCC0-9E7A-48B1-8E50-1A0759F74E0A}">
  <ds:schemaRefs>
    <ds:schemaRef ds:uri="http://schemas.microsoft.com/VisualStudio/2011/storyboarding/control/v1.0"/>
  </ds:schemaRefs>
</ds:datastoreItem>
</file>

<file path=customXml/itemProps120.xml><?xml version="1.0" encoding="utf-8"?>
<ds:datastoreItem xmlns:ds="http://schemas.openxmlformats.org/officeDocument/2006/customXml" ds:itemID="{43266C64-46DC-43AF-B9C4-48D9E749CD5B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E5AF3DFD-7B4E-4BDD-B969-7343F43DF42C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8358122F-E073-424D-96C4-D2BE16C5A930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F951568B-6101-4286-AE34-F24EC0571045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9CF89D97-7117-4A26-A947-6E6CAA85E4FA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D7CBB900-6EA0-4B70-9CAD-AE57B219CC3E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AB7F2332-9BC8-4898-A7EA-C5F145C0025C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F8A248A2-94ED-4D42-9C5C-3052FEC66212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13F4D9E4-159B-4D5E-80AE-5A31F9132764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475B85CD-429E-4EF8-91EA-880D5954DFE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5C8BB45-782C-4141-A21F-408D72D18D5D}">
  <ds:schemaRefs>
    <ds:schemaRef ds:uri="http://schemas.microsoft.com/VisualStudio/2011/storyboarding/control/v1.0"/>
  </ds:schemaRefs>
</ds:datastoreItem>
</file>

<file path=customXml/itemProps130.xml><?xml version="1.0" encoding="utf-8"?>
<ds:datastoreItem xmlns:ds="http://schemas.openxmlformats.org/officeDocument/2006/customXml" ds:itemID="{B5328E8C-463D-4267-8CEB-A79FD066DE13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520C0F58-18EB-4B6D-8AD9-D141C0BBC705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7090F1A5-EA9A-4DD6-AB6C-CADB7FA079DF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FA99443D-B47C-431E-B8CE-511696CDE544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02E37543-5161-4FFB-A230-2CFF7D36F6DB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3B52F601-8DDA-424D-AA7F-AE11AFA53123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80E7F5F0-9F74-4905-8CF4-1CF0DB6002D4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3F2C130C-A917-4B0D-87A8-F9762681C38C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78079B8E-DC29-4AFD-A3D2-E2410D15A512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C2CBFE62-0503-479E-906D-D5CB1E0A509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ED57B16-65F0-4D88-8FC8-86653DF414F3}">
  <ds:schemaRefs>
    <ds:schemaRef ds:uri="http://schemas.microsoft.com/VisualStudio/2011/storyboarding/control/v1.0"/>
  </ds:schemaRefs>
</ds:datastoreItem>
</file>

<file path=customXml/itemProps140.xml><?xml version="1.0" encoding="utf-8"?>
<ds:datastoreItem xmlns:ds="http://schemas.openxmlformats.org/officeDocument/2006/customXml" ds:itemID="{1EF2B018-37BD-43E7-827D-B62436D85E92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F64FE03A-C00D-4D4F-809A-DCA2BB0A2E82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83C4699E-810A-4F7B-A6A2-1F351A3AFA56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34BDAD0B-8215-4574-AEFE-4CDCEACE7443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F3008739-6ACD-4767-BCB2-98156994C842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CE7626C0-FD9B-4740-9062-A70DB02CE8CB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90941428-6722-4E21-9550-93587E215B09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6AF5DFFD-FE81-4C25-902A-6C5291DF3CCC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E90ADD9D-C092-432F-AD1D-45EA0234CFCC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CD2F0283-BE5E-4AD0-9C14-0F7458C3B21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9FCC240-5245-4C7B-A1E4-5632C0D60E26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7A5A9822-AC24-4A55-8E93-29BF5C69948B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6D5E3961-8003-413D-BE67-C905D12DB600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66F0F713-C005-4219-8605-EC432DC731ED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D2DF21BC-6737-4BE9-A492-B5D773EA1EF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22BBB2FA-F8D8-485D-82A6-F1C443370B3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3AD96C8-2697-4C19-8E67-4E135B747E8C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A56E7BBF-4AD1-4BAB-BB90-656BC303E39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376A45C-3B73-430A-AB07-14AE228ECB5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C926F9B-9188-443F-A4C8-242EF1944D7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6EF0D77-C994-4232-9406-B3D450F8185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2297194-F276-4C35-9AA2-BFDF1B032F7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54096EDF-8844-4AF1-A245-67F5F80754AD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1C0C511F-E67D-4D4A-9A7B-6E9F2916E4D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86ED811-76FA-470E-BF65-7B08F4E478BD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945FD6A-04E9-4DD2-94EC-104268517FC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5F8B743C-58C9-496B-861D-37CFDCB689D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27E5C53-C01D-4E70-A6B9-862CEA9643D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8288DEA-22B9-443B-ABE1-014EF687A73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CE23676-7212-4FCA-ABFB-70FF7FF618C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B177B2C-5C4D-47C9-97FB-6DDF26CB03F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D71B260-49DD-430A-993F-35BB818160D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C8926B6-99D3-4048-8EF3-FF2E312F5696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5696BEC-4213-4986-84C9-E9E1AA5DD29E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CC087D58-F007-4B46-BB5B-52BC0D9D8533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29520A8F-48DB-444A-A60B-9931A4E3F9A2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5B2B6781-AD02-4560-B17B-133A580574D6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AF0A1625-DDA8-4A57-9128-70B7F3EF17BA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B2B5894-7202-4EEC-8D26-8C54B4F01FE1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6EF5B192-D0BC-4853-AF7F-F4D6846AACA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CFDDF06-4D2E-4D6D-9A1B-C447B3F4EA67}">
  <ds:schemaRefs>
    <ds:schemaRef ds:uri="http://schemas.microsoft.com/VisualStudio/2011/storyboarding/control/v1.0"/>
  </ds:schemaRefs>
</ds:datastoreItem>
</file>

<file path=customXml/itemProps40.xml><?xml version="1.0" encoding="utf-8"?>
<ds:datastoreItem xmlns:ds="http://schemas.openxmlformats.org/officeDocument/2006/customXml" ds:itemID="{98F98F66-5C8A-41BD-963D-1AF63E008AE6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AF2938FF-2C2C-4B27-B855-6C1BB17F3D3A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FD8A2CA5-B316-430D-9DD2-142C8EBEE8F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C8BB2565-9DE4-41EF-9A6B-E37A3914B28E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C5BFC2E4-DAF5-41D3-B418-2947FD1F1EC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595675F4-8BE7-4532-98F8-6AF7440DD876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FAE25427-2557-4E73-AABD-F81B2A844681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A6CC8E2D-B8DF-4FE0-831C-921108985700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00D5B39F-0A31-42A1-9680-18D61F24FD6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089AD14-2AFF-487A-A99A-106B05215CC5}">
  <ds:schemaRefs>
    <ds:schemaRef ds:uri="http://schemas.microsoft.com/VisualStudio/2011/storyboarding/control/v1.0"/>
  </ds:schemaRefs>
</ds:datastoreItem>
</file>

<file path=customXml/itemProps50.xml><?xml version="1.0" encoding="utf-8"?>
<ds:datastoreItem xmlns:ds="http://schemas.openxmlformats.org/officeDocument/2006/customXml" ds:itemID="{67CB419D-0396-465B-869F-8A496D869E2F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AC2BA9E4-1619-4FE0-AFBE-60ED3CF1241A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8512C7D9-5C4A-45C5-93AB-36F722E6DECD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66C3A534-B82E-4B86-B36E-8731ECF03476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1E384A02-BFE3-4CC2-A281-FE0228E0DFF1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4694DB87-F883-4C69-89C7-DEC8D49FF4B6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8C881BFC-9259-45F5-AD7B-BBDC48E91F6B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8A4412F0-348D-4532-A5E2-A6516EF77DA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25692D71-8B85-483B-9512-044A38046B6C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8463A709-D07C-44DC-8C9D-2BDD2BDC84F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83CE332-ECC5-4BAC-A734-C260BE747A0D}">
  <ds:schemaRefs>
    <ds:schemaRef ds:uri="http://schemas.microsoft.com/VisualStudio/2011/storyboarding/control/v1.0"/>
  </ds:schemaRefs>
</ds:datastoreItem>
</file>

<file path=customXml/itemProps60.xml><?xml version="1.0" encoding="utf-8"?>
<ds:datastoreItem xmlns:ds="http://schemas.openxmlformats.org/officeDocument/2006/customXml" ds:itemID="{2B61EEB1-2FD0-45DB-B2B1-75985C3827ED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B62CD0C3-77B8-4E02-A0C3-4F5F929C743B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2E06F07E-D3BC-46D8-8EAA-82F67C8B7E8A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5A0FB592-B3C0-47A2-BF5E-8692747316F6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0F22AD86-8040-4196-B6C6-720C12DA8807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A697D06F-F6D3-416D-89EE-075D58D4C3DC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76D83968-EBC3-4F29-9A96-329112615ACC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7D3D43DA-A503-4C0E-AEE0-EBF3500F0A20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AD2E75E4-7FC4-4223-B0FD-D53C2D933034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FD34D4C9-EEAE-4DB7-A520-8E5B3A1D334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66DA436-CE30-453F-9CC1-28AD3B50F144}">
  <ds:schemaRefs>
    <ds:schemaRef ds:uri="http://schemas.microsoft.com/VisualStudio/2011/storyboarding/control/v1.0"/>
  </ds:schemaRefs>
</ds:datastoreItem>
</file>

<file path=customXml/itemProps70.xml><?xml version="1.0" encoding="utf-8"?>
<ds:datastoreItem xmlns:ds="http://schemas.openxmlformats.org/officeDocument/2006/customXml" ds:itemID="{13FC803B-7036-4062-BCA2-9632E0EC971B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71E62028-9358-4F19-9032-C71AD99D3B3F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0590742E-DE69-4377-8EA8-771C0E1A71A7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14875EEA-2E0B-4916-9ED3-5A6C736313B9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2BED11F2-FA48-4199-8612-B1B7B55692EB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CC3CF7E2-7355-4B85-8693-EEE7F3D7BAAD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457EB202-64A9-4203-BCC6-959E1575B384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C5CBEE4B-B417-4C84-995C-CE81B938C36A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CA7E0D99-1D44-4CA8-8AF3-536137A88ABE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CAF6D330-67BF-4AC1-9E60-C7BC111CD0F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A6F5145-09F5-421E-ABA8-035D9DF59D73}">
  <ds:schemaRefs>
    <ds:schemaRef ds:uri="http://schemas.microsoft.com/VisualStudio/2011/storyboarding/control/v1.0"/>
  </ds:schemaRefs>
</ds:datastoreItem>
</file>

<file path=customXml/itemProps80.xml><?xml version="1.0" encoding="utf-8"?>
<ds:datastoreItem xmlns:ds="http://schemas.openxmlformats.org/officeDocument/2006/customXml" ds:itemID="{DCEE5EEB-582A-438B-ABDA-8065E2989816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BE265B8D-2174-49E7-ABDE-9643160B6A38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816D8A87-E271-4713-838E-D809258304AE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B0726099-27FE-406B-959F-740547E2339D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0FB4393F-0EA7-4818-826F-93B5F2026FDA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CA0D3CA5-AD2E-42F1-9B1A-924B30C395B7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9C9A0270-2662-49F4-9EEE-B8909406603B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990F8625-F4B0-4CBD-BE83-295FF7CF4BEC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F06A4890-140E-486B-9634-608D225349CD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24B7F110-5581-481D-B269-A1F53019F6A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CA1E503-3BE5-48F9-8903-1F5A0E5B53FA}">
  <ds:schemaRefs>
    <ds:schemaRef ds:uri="http://schemas.microsoft.com/VisualStudio/2011/storyboarding/control/v1.0"/>
  </ds:schemaRefs>
</ds:datastoreItem>
</file>

<file path=customXml/itemProps90.xml><?xml version="1.0" encoding="utf-8"?>
<ds:datastoreItem xmlns:ds="http://schemas.openxmlformats.org/officeDocument/2006/customXml" ds:itemID="{DF3C1EA6-E94B-4641-BFD0-223ED4D8D277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511903AA-17E6-47D9-B8DB-7A98FC1E08E6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DFED0FE0-E0C3-45DB-B898-9E137161EAF0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46AE5626-79F8-4CBA-A98B-2A3568F38FF6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EB2EBD2B-D7B3-4E38-BA89-D90A51CB42E5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427C7804-F92A-41E4-AF4B-DE98D357BA27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FD9580C5-8026-4FC7-90CA-2E7EE75C238D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E27A3C16-4674-4496-97AB-A6B5ED66DC83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05C6F5F2-6E60-4DF6-A48F-65BDA96846B8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879F312D-4C65-466E-B86F-370B499AAB1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223</Words>
  <Application>Microsoft Office PowerPoint</Application>
  <PresentationFormat>Breedbeeld</PresentationFormat>
  <Paragraphs>152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Segoe</vt:lpstr>
      <vt:lpstr>Segoe UI</vt:lpstr>
      <vt:lpstr>Segoe UI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Malaz Esber (0941220)</dc:creator>
  <cp:lastModifiedBy>Malaz Esber (0941220)</cp:lastModifiedBy>
  <cp:revision>12</cp:revision>
  <dcterms:created xsi:type="dcterms:W3CDTF">2018-02-26T20:44:42Z</dcterms:created>
  <dcterms:modified xsi:type="dcterms:W3CDTF">2018-02-26T22:51:59Z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