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4"/>
  </p:sldMasterIdLst>
  <p:notesMasterIdLst>
    <p:notesMasterId r:id="rId165"/>
  </p:notesMasterIdLst>
  <p:sldIdLst>
    <p:sldId id="256" r:id="rId155"/>
    <p:sldId id="257" r:id="rId156"/>
    <p:sldId id="258" r:id="rId157"/>
    <p:sldId id="259" r:id="rId158"/>
    <p:sldId id="260" r:id="rId159"/>
    <p:sldId id="261" r:id="rId160"/>
    <p:sldId id="262" r:id="rId161"/>
    <p:sldId id="263" r:id="rId162"/>
    <p:sldId id="264" r:id="rId163"/>
    <p:sldId id="265" r:id="rId16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slide" Target="slides/slide5.xml"/><Relationship Id="rId170" Type="http://schemas.microsoft.com/office/2015/10/relationships/revisionInfo" Target="revisionInfo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slide" Target="slides/slide6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7.xml"/><Relationship Id="rId16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slide" Target="slides/slide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slide" Target="slides/slide10.xml"/><Relationship Id="rId16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notesMaster" Target="notesMasters/notesMaster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slide" Target="slides/slide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9-4FFA-92EF-0E792E5178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9-4FFA-92EF-0E792E5178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9-4FFA-92EF-0E792E517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07-46D7-838B-5178BE9858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07-46D7-838B-5178BE9858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07-46D7-838B-5178BE985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1-4321-83B8-E56E5C2AB8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71-4321-83B8-E56E5C2AB8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71-4321-83B8-E56E5C2AB8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8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F72-42FF-ADCD-E542DEC463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F72-42FF-ADCD-E542DEC463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F72-42FF-ADCD-E542DEC4633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72-42FF-ADCD-E542DEC4633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C9A7-9AFC-4E6B-8582-4745E38122B9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5645-0CE2-47AA-A14C-6EAC324D07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69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03DC4-C9F1-45C1-B1AE-38208151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8E479E-5974-4D46-BFD2-7C9E57A64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4DF02D-7F22-4D4D-85DB-D9205BB5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E3069A-C4EA-4CA0-9291-AA140310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E1F14-9101-4733-85EC-19E5361B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71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860F-962A-4319-9FE7-515D071E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DEAB98-D865-411C-967E-00412E5C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0DE49A-906D-400B-B0DB-73DD2E07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E18E19-5CCB-4047-A97C-E2019D42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102DD2-F91A-4DFC-8EBE-09F486B9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8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C4A1B84-7284-4C4E-9DF0-30D97A98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0488F1-9024-4D59-BF22-528EDCD7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FD7C34-9567-4342-B002-0561E5DF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E9CCE5-8746-428F-9464-002528CE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DE14BA-F427-40ED-BBDF-F395BDE3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9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C7144-B715-4A79-99CA-17CA0418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899AB8-F685-4765-9664-869E4A6B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E07C0A-F65A-41F5-BBC8-EB94108D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144C05-E6F6-4A8F-A87F-DAF740BE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7B5CEF-8C94-4DF7-88BF-9708FAB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28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E36F5-426B-429E-9508-8B233C36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D3EC6E-BAD8-4EE4-9CE4-E1A2AE0B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07A8EC-BEF2-458A-BFC1-3BE01CF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C3F3DE-1ABA-417E-8597-73DF8343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91808D-A532-4A5F-B691-49965D4B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93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21AD6-6C0F-4D9A-AF7E-51476497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9B0549-2534-44B7-B2A6-229E8BCA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0852AD4-6D44-4064-8879-5CF9A278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DD8955-E3A7-40E8-980B-B32B18C3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4E39D9-41C5-4862-92AE-B84AEA18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4F4083-9F71-4E70-A22F-A621E62D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3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0A082-72AF-4B72-961D-A29958B2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80BD62-5789-45CF-8D38-40CD8371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052480-290F-469C-808B-AF020E951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EF50968-904A-449C-AA97-5070BD3FC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8F9840-3D98-4036-A3CF-19752BE6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FBCB58-129F-471C-BAEC-EC2A1263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02733E-0D3F-4900-AA9F-284A08B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32E98C-60CE-4C53-BA22-5F355A5F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6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B860D-DBD2-4151-957F-DBFA7169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F6B169-650A-4B23-95DD-F45D901C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64495B-4FEF-45B2-AB16-B5DC94B7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BF87A4-EBCA-40F2-9E90-3A95E881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6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5B5DF1A-F77B-47AF-9F97-CA89BA37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620D3F6-2957-4871-8F44-0358BFA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7E7DAF-B302-4A92-BA67-E15CC11D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56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E5FF8-DA47-4813-B1C2-C971B9DA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5103D7-F78B-4A05-B5F3-0AF3C108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88F690-A96C-4A7D-968A-D142D1A2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1F7DC3-E05C-4FB0-A89E-1F0878D0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CB8CBB-8B9D-40F1-9727-0F081D03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5780D9-7E82-4D15-BF6B-DBD2007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2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0595-B46F-4814-A4E2-47B1DDD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4B297E6-620D-46AC-8827-F084656A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CC03C9-DE50-4493-A11E-1F63A00B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C1701B-1214-44C4-98FD-B4548F19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5C6661-B1AC-4453-B1F5-9685B6A9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949DAA-5B23-47F3-B3A6-11ABCEE8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29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9919DC-5451-4C23-A83E-BFA6ED1F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ADBE80-E4FB-4631-9A01-8469B033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5ED9A2-22C5-4842-ADD1-3F85720F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47E4-9B24-469C-A01A-EB3B46E34F1C}" type="datetimeFigureOut">
              <a:rPr lang="nl-NL" smtClean="0"/>
              <a:t>27-2-2018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FDB25B-D5A3-40EC-821F-F63C12D97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D16383-DB4E-4614-AA0B-EC10F89C9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DB1B-84DC-4FC1-BACC-84B22EE1A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9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0.xml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3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41.xml"/><Relationship Id="rId7" Type="http://schemas.openxmlformats.org/officeDocument/2006/relationships/customXml" Target="../../customXml/item55.xml"/><Relationship Id="rId2" Type="http://schemas.openxmlformats.org/officeDocument/2006/relationships/customXml" Target="../../customXml/item141.xm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153.xml"/><Relationship Id="rId11" Type="http://schemas.openxmlformats.org/officeDocument/2006/relationships/slide" Target="slide3.xml"/><Relationship Id="rId5" Type="http://schemas.openxmlformats.org/officeDocument/2006/relationships/customXml" Target="../../customXml/item96.xml"/><Relationship Id="rId10" Type="http://schemas.openxmlformats.org/officeDocument/2006/relationships/slide" Target="slide4.xml"/><Relationship Id="rId4" Type="http://schemas.openxmlformats.org/officeDocument/2006/relationships/customXml" Target="../../customXml/item70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../customXml/item6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45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1.xml"/><Relationship Id="rId4" Type="http://schemas.openxmlformats.org/officeDocument/2006/relationships/customXml" Target="../../customXml/item150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8.xml"/><Relationship Id="rId2" Type="http://schemas.openxmlformats.org/officeDocument/2006/relationships/customXml" Target="../../customXml/item124.xml"/><Relationship Id="rId1" Type="http://schemas.openxmlformats.org/officeDocument/2006/relationships/customXml" Target="../../customXml/item35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112.xml"/><Relationship Id="rId7" Type="http://schemas.openxmlformats.org/officeDocument/2006/relationships/customXml" Target="../../customXml/item78.xml"/><Relationship Id="rId12" Type="http://schemas.openxmlformats.org/officeDocument/2006/relationships/slide" Target="slide3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49.xml"/><Relationship Id="rId11" Type="http://schemas.openxmlformats.org/officeDocument/2006/relationships/slide" Target="slide2.xml"/><Relationship Id="rId5" Type="http://schemas.openxmlformats.org/officeDocument/2006/relationships/customXml" Target="../../customXml/item21.xml"/><Relationship Id="rId10" Type="http://schemas.openxmlformats.org/officeDocument/2006/relationships/slide" Target="slide6.xml"/><Relationship Id="rId4" Type="http://schemas.openxmlformats.org/officeDocument/2006/relationships/customXml" Target="../../customXml/item4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4.xml"/><Relationship Id="rId13" Type="http://schemas.openxmlformats.org/officeDocument/2006/relationships/slide" Target="slide3.xml"/><Relationship Id="rId3" Type="http://schemas.openxmlformats.org/officeDocument/2006/relationships/customXml" Target="../../customXml/item83.xml"/><Relationship Id="rId7" Type="http://schemas.openxmlformats.org/officeDocument/2006/relationships/customXml" Target="../../customXml/item42.xml"/><Relationship Id="rId12" Type="http://schemas.openxmlformats.org/officeDocument/2006/relationships/slide" Target="slide4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1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7.xml"/><Relationship Id="rId15" Type="http://schemas.openxmlformats.org/officeDocument/2006/relationships/chart" Target="../charts/chart1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50.xml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13" Type="http://schemas.openxmlformats.org/officeDocument/2006/relationships/customXml" Target="../../customXml/item38.xml"/><Relationship Id="rId18" Type="http://schemas.openxmlformats.org/officeDocument/2006/relationships/slide" Target="slide4.xml"/><Relationship Id="rId3" Type="http://schemas.openxmlformats.org/officeDocument/2006/relationships/customXml" Target="../../customXml/item58.xml"/><Relationship Id="rId21" Type="http://schemas.openxmlformats.org/officeDocument/2006/relationships/slide" Target="slide7.xml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72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2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10.xml"/><Relationship Id="rId1" Type="http://schemas.openxmlformats.org/officeDocument/2006/relationships/customXml" Target="../../customXml/item139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132.xml"/><Relationship Id="rId24" Type="http://schemas.openxmlformats.org/officeDocument/2006/relationships/slide" Target="slide9.xml"/><Relationship Id="rId5" Type="http://schemas.openxmlformats.org/officeDocument/2006/relationships/customXml" Target="../../customXml/item113.xml"/><Relationship Id="rId15" Type="http://schemas.openxmlformats.org/officeDocument/2006/relationships/customXml" Target="../../customXml/item152.xml"/><Relationship Id="rId23" Type="http://schemas.openxmlformats.org/officeDocument/2006/relationships/slide" Target="slide8.xml"/><Relationship Id="rId10" Type="http://schemas.openxmlformats.org/officeDocument/2006/relationships/customXml" Target="../../customXml/item142.xml"/><Relationship Id="rId19" Type="http://schemas.openxmlformats.org/officeDocument/2006/relationships/slide" Target="slide3.xml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100.xml"/><Relationship Id="rId22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7.xml"/><Relationship Id="rId13" Type="http://schemas.openxmlformats.org/officeDocument/2006/relationships/slide" Target="slide10.xml"/><Relationship Id="rId3" Type="http://schemas.openxmlformats.org/officeDocument/2006/relationships/customXml" Target="../../customXml/item66.xml"/><Relationship Id="rId7" Type="http://schemas.openxmlformats.org/officeDocument/2006/relationships/customXml" Target="../../customXml/item24.xml"/><Relationship Id="rId12" Type="http://schemas.openxmlformats.org/officeDocument/2006/relationships/slide" Target="slide3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136.xml"/><Relationship Id="rId11" Type="http://schemas.openxmlformats.org/officeDocument/2006/relationships/slide" Target="slide4.xml"/><Relationship Id="rId5" Type="http://schemas.openxmlformats.org/officeDocument/2006/relationships/customXml" Target="../../customXml/item126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01.xml"/><Relationship Id="rId9" Type="http://schemas.openxmlformats.org/officeDocument/2006/relationships/slideLayout" Target="../slideLayouts/slideLayout7.xml"/><Relationship Id="rId1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.xml"/><Relationship Id="rId13" Type="http://schemas.openxmlformats.org/officeDocument/2006/relationships/slide" Target="slide10.xml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52.xml"/><Relationship Id="rId12" Type="http://schemas.openxmlformats.org/officeDocument/2006/relationships/slide" Target="slide3.xml"/><Relationship Id="rId2" Type="http://schemas.openxmlformats.org/officeDocument/2006/relationships/customXml" Target="../../customXml/item116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146.xml"/><Relationship Id="rId11" Type="http://schemas.openxmlformats.org/officeDocument/2006/relationships/slide" Target="slide4.xml"/><Relationship Id="rId5" Type="http://schemas.openxmlformats.org/officeDocument/2006/relationships/customXml" Target="../../customXml/item133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17.xml"/><Relationship Id="rId9" Type="http://schemas.openxmlformats.org/officeDocument/2006/relationships/slideLayout" Target="../slideLayouts/slideLayout7.xml"/><Relationship Id="rId1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7.xml"/><Relationship Id="rId13" Type="http://schemas.openxmlformats.org/officeDocument/2006/relationships/chart" Target="../charts/chart4.xml"/><Relationship Id="rId3" Type="http://schemas.openxmlformats.org/officeDocument/2006/relationships/customXml" Target="../../customXml/item148.xml"/><Relationship Id="rId7" Type="http://schemas.openxmlformats.org/officeDocument/2006/relationships/customXml" Target="../../customXml/item89.xml"/><Relationship Id="rId12" Type="http://schemas.openxmlformats.org/officeDocument/2006/relationships/slide" Target="slide3.xml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53.xml"/><Relationship Id="rId11" Type="http://schemas.openxmlformats.org/officeDocument/2006/relationships/slide" Target="slide4.xml"/><Relationship Id="rId5" Type="http://schemas.openxmlformats.org/officeDocument/2006/relationships/customXml" Target="../../customXml/item34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3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DBE6A-374C-4E9D-BCFB-59E0115E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182" y="645708"/>
            <a:ext cx="9144000" cy="23876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E006814-CDD2-45E4-AF52-02198566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182" y="3125383"/>
            <a:ext cx="9144000" cy="1655762"/>
          </a:xfrm>
        </p:spPr>
        <p:txBody>
          <a:bodyPr/>
          <a:lstStyle/>
          <a:p>
            <a:endParaRPr lang="nl-NL"/>
          </a:p>
        </p:txBody>
      </p:sp>
      <p:grpSp>
        <p:nvGrpSpPr>
          <p:cNvPr id="221" name="Window">
            <a:extLst>
              <a:ext uri="{FF2B5EF4-FFF2-40B4-BE49-F238E27FC236}">
                <a16:creationId xmlns:a16="http://schemas.microsoft.com/office/drawing/2014/main" id="{6EEC85A0-A4E4-4B29-B3A6-14D31A00C3A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53182" y="-3430"/>
            <a:ext cx="9144000" cy="6861430"/>
            <a:chOff x="0" y="-3430"/>
            <a:chExt cx="9144000" cy="6861430"/>
          </a:xfrm>
        </p:grpSpPr>
        <p:grpSp>
          <p:nvGrpSpPr>
            <p:cNvPr id="222" name="Group 2">
              <a:extLst>
                <a:ext uri="{FF2B5EF4-FFF2-40B4-BE49-F238E27FC236}">
                  <a16:creationId xmlns:a16="http://schemas.microsoft.com/office/drawing/2014/main" id="{33161968-75A4-44E2-B92F-5DF04CD210FD}"/>
                </a:ext>
              </a:extLst>
            </p:cNvPr>
            <p:cNvGrpSpPr/>
            <p:nvPr/>
          </p:nvGrpSpPr>
          <p:grpSpPr>
            <a:xfrm>
              <a:off x="0" y="-3430"/>
              <a:ext cx="9144000" cy="6861430"/>
              <a:chOff x="0" y="-3430"/>
              <a:chExt cx="9144000" cy="6861430"/>
            </a:xfrm>
          </p:grpSpPr>
          <p:sp>
            <p:nvSpPr>
              <p:cNvPr id="230" name="Rectangle 10">
                <a:extLst>
                  <a:ext uri="{FF2B5EF4-FFF2-40B4-BE49-F238E27FC236}">
                    <a16:creationId xmlns:a16="http://schemas.microsoft.com/office/drawing/2014/main" id="{46F83089-D03F-47B2-858B-CC25761C13F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31" name="Rectangle 11">
                <a:extLst>
                  <a:ext uri="{FF2B5EF4-FFF2-40B4-BE49-F238E27FC236}">
                    <a16:creationId xmlns:a16="http://schemas.microsoft.com/office/drawing/2014/main" id="{FD7EE0C5-B993-453A-882B-34C4B5403C47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32" name="WindowTitle">
                <a:extLst>
                  <a:ext uri="{FF2B5EF4-FFF2-40B4-BE49-F238E27FC236}">
                    <a16:creationId xmlns:a16="http://schemas.microsoft.com/office/drawing/2014/main" id="{6F01719E-C5E6-4384-A6A1-DB8015B10A97}"/>
                  </a:ext>
                </a:extLst>
              </p:cNvPr>
              <p:cNvSpPr txBox="1"/>
              <p:nvPr/>
            </p:nvSpPr>
            <p:spPr>
              <a:xfrm>
                <a:off x="240976" y="-3430"/>
                <a:ext cx="1303049" cy="32316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nl-NL" dirty="0" err="1"/>
                  <a:t>Gamesgekks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23" name="Minimize - Maximize - Close">
              <a:extLst>
                <a:ext uri="{FF2B5EF4-FFF2-40B4-BE49-F238E27FC236}">
                  <a16:creationId xmlns:a16="http://schemas.microsoft.com/office/drawing/2014/main" id="{6A106DA7-14F8-4775-AFD3-D979BE52A6E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5" name="Line">
                <a:extLst>
                  <a:ext uri="{FF2B5EF4-FFF2-40B4-BE49-F238E27FC236}">
                    <a16:creationId xmlns:a16="http://schemas.microsoft.com/office/drawing/2014/main" id="{0FF039E7-BDE9-4BEB-8C02-B948D615B05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26" name="Line">
                <a:extLst>
                  <a:ext uri="{FF2B5EF4-FFF2-40B4-BE49-F238E27FC236}">
                    <a16:creationId xmlns:a16="http://schemas.microsoft.com/office/drawing/2014/main" id="{EE49E14B-118F-4533-BB53-5A00FDE62E4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7" name="Line">
                <a:extLst>
                  <a:ext uri="{FF2B5EF4-FFF2-40B4-BE49-F238E27FC236}">
                    <a16:creationId xmlns:a16="http://schemas.microsoft.com/office/drawing/2014/main" id="{462812C4-B14D-4DE6-990B-C752F619E38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Line">
                <a:extLst>
                  <a:ext uri="{FF2B5EF4-FFF2-40B4-BE49-F238E27FC236}">
                    <a16:creationId xmlns:a16="http://schemas.microsoft.com/office/drawing/2014/main" id="{49641613-F6AA-4BB6-BF7C-C5F1CE0992A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9" name="Line">
                <a:extLst>
                  <a:ext uri="{FF2B5EF4-FFF2-40B4-BE49-F238E27FC236}">
                    <a16:creationId xmlns:a16="http://schemas.microsoft.com/office/drawing/2014/main" id="{10ED8B3C-111F-45E9-9959-99C2726292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4" name="Oval 4">
              <a:extLst>
                <a:ext uri="{FF2B5EF4-FFF2-40B4-BE49-F238E27FC236}">
                  <a16:creationId xmlns:a16="http://schemas.microsoft.com/office/drawing/2014/main" id="{F451065D-BF3F-4357-BD95-3F07AD60342E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0" name="Afbeelding 249">
            <a:extLst>
              <a:ext uri="{FF2B5EF4-FFF2-40B4-BE49-F238E27FC236}">
                <a16:creationId xmlns:a16="http://schemas.microsoft.com/office/drawing/2014/main" id="{DE4C6828-1D03-4954-B013-1A38B0123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82" y="352111"/>
            <a:ext cx="7442200" cy="6395105"/>
          </a:xfrm>
          <a:prstGeom prst="rect">
            <a:avLst/>
          </a:prstGeom>
        </p:spPr>
      </p:pic>
      <p:grpSp>
        <p:nvGrpSpPr>
          <p:cNvPr id="251" name="Group 1">
            <a:extLst>
              <a:ext uri="{FF2B5EF4-FFF2-40B4-BE49-F238E27FC236}">
                <a16:creationId xmlns:a16="http://schemas.microsoft.com/office/drawing/2014/main" id="{24A6E1E1-CD20-49DC-92D1-14BB822F5311}"/>
              </a:ext>
            </a:extLst>
          </p:cNvPr>
          <p:cNvGrpSpPr/>
          <p:nvPr>
            <p:custDataLst>
              <p:custData r:id="rId2"/>
              <p:custData r:id="rId3"/>
            </p:custDataLst>
          </p:nvPr>
        </p:nvGrpSpPr>
        <p:grpSpPr>
          <a:xfrm>
            <a:off x="1647573" y="336242"/>
            <a:ext cx="1471744" cy="320480"/>
            <a:chOff x="507869" y="3729779"/>
            <a:chExt cx="1471744" cy="320480"/>
          </a:xfrm>
        </p:grpSpPr>
        <p:sp>
          <p:nvSpPr>
            <p:cNvPr id="252" name="Content">
              <a:hlinkClick r:id="rId6" action="ppaction://hlinksldjump"/>
              <a:extLst>
                <a:ext uri="{FF2B5EF4-FFF2-40B4-BE49-F238E27FC236}">
                  <a16:creationId xmlns:a16="http://schemas.microsoft.com/office/drawing/2014/main" id="{48A17F67-878F-4E42-B94B-3C63271A9600}"/>
                </a:ext>
              </a:extLst>
            </p:cNvPr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Statistics</a:t>
              </a: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53" name="DownArrow">
              <a:extLst>
                <a:ext uri="{FF2B5EF4-FFF2-40B4-BE49-F238E27FC236}">
                  <a16:creationId xmlns:a16="http://schemas.microsoft.com/office/drawing/2014/main" id="{7A12BE74-06C1-4E37-9B06-6B98B887C80A}"/>
                </a:ext>
              </a:extLst>
            </p:cNvPr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32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>
            <a:extLst>
              <a:ext uri="{FF2B5EF4-FFF2-40B4-BE49-F238E27FC236}">
                <a16:creationId xmlns:a16="http://schemas.microsoft.com/office/drawing/2014/main" id="{784467D4-6A83-403F-9B12-A5AAF6C31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4" y="186740"/>
            <a:ext cx="8984323" cy="6395105"/>
          </a:xfrm>
          <a:prstGeom prst="rect">
            <a:avLst/>
          </a:prstGeom>
        </p:spPr>
      </p:pic>
      <p:grpSp>
        <p:nvGrpSpPr>
          <p:cNvPr id="20" name="DropdownBox">
            <a:extLst>
              <a:ext uri="{FF2B5EF4-FFF2-40B4-BE49-F238E27FC236}">
                <a16:creationId xmlns:a16="http://schemas.microsoft.com/office/drawing/2014/main" id="{EBD1E8DA-458D-446D-9289-89A1B9635DF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7C654010-E67B-468C-A165-3D441D554FE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22" name="DownArrow">
              <a:extLst>
                <a:ext uri="{FF2B5EF4-FFF2-40B4-BE49-F238E27FC236}">
                  <a16:creationId xmlns:a16="http://schemas.microsoft.com/office/drawing/2014/main" id="{2F55C516-8A36-44C3-88C9-587E4022EC7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DropdownBox">
            <a:extLst>
              <a:ext uri="{FF2B5EF4-FFF2-40B4-BE49-F238E27FC236}">
                <a16:creationId xmlns:a16="http://schemas.microsoft.com/office/drawing/2014/main" id="{2BCA3951-A063-4298-9A02-13AF4EA2AAD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87CD4C21-C828-4AE9-BD7D-2206773921C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DownArrow">
              <a:extLst>
                <a:ext uri="{FF2B5EF4-FFF2-40B4-BE49-F238E27FC236}">
                  <a16:creationId xmlns:a16="http://schemas.microsoft.com/office/drawing/2014/main" id="{7B4F2CC7-48E6-4D96-9995-BDDE746DD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DropdownBox">
            <a:extLst>
              <a:ext uri="{FF2B5EF4-FFF2-40B4-BE49-F238E27FC236}">
                <a16:creationId xmlns:a16="http://schemas.microsoft.com/office/drawing/2014/main" id="{1C30559B-048D-4D1C-AA33-3117E201A33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B5FC9809-C9CF-4A57-9234-601E2AD2D98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Pie chart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DownArrow">
              <a:extLst>
                <a:ext uri="{FF2B5EF4-FFF2-40B4-BE49-F238E27FC236}">
                  <a16:creationId xmlns:a16="http://schemas.microsoft.com/office/drawing/2014/main" id="{6B5A7840-598F-4634-BCF3-1A9CBD3E9F3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07360B5D-53AB-4437-9A3A-37880AA655E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ABE35388-AFBA-462C-A49E-F1025524C82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AA1BABEF-507C-4EBE-8A6D-520AEEB49A6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Content">
            <a:extLst>
              <a:ext uri="{FF2B5EF4-FFF2-40B4-BE49-F238E27FC236}">
                <a16:creationId xmlns:a16="http://schemas.microsoft.com/office/drawing/2014/main" id="{9A720F33-9D8A-43EA-A3FB-E6EA935B872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0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152A12C7-9515-49C5-8DB3-1D3F9DBC7FA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E1652FF8-58D1-4C1A-B4C7-059256088B13}"/>
              </a:ext>
            </a:extLst>
          </p:cNvPr>
          <p:cNvGraphicFramePr>
            <a:graphicFrameLocks noGrp="1"/>
          </p:cNvGraphicFramePr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4189683566"/>
              </p:ext>
            </p:extLst>
          </p:nvPr>
        </p:nvGraphicFramePr>
        <p:xfrm>
          <a:off x="2373549" y="1410510"/>
          <a:ext cx="6488428" cy="45197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20">
                  <a:extLst>
                    <a:ext uri="{9D8B030D-6E8A-4147-A177-3AD203B41FA5}">
                      <a16:colId xmlns:a16="http://schemas.microsoft.com/office/drawing/2014/main" val="4230143991"/>
                    </a:ext>
                  </a:extLst>
                </a:gridCol>
                <a:gridCol w="1066931">
                  <a:extLst>
                    <a:ext uri="{9D8B030D-6E8A-4147-A177-3AD203B41FA5}">
                      <a16:colId xmlns:a16="http://schemas.microsoft.com/office/drawing/2014/main" val="349190665"/>
                    </a:ext>
                  </a:extLst>
                </a:gridCol>
                <a:gridCol w="10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190">
                <a:tc>
                  <a:txBody>
                    <a:bodyPr/>
                    <a:lstStyle/>
                    <a:p>
                      <a:pPr algn="ctr"/>
                      <a:r>
                        <a:rPr lang="nl-NL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Estonia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310595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Ireland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Greece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Spain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France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Croatia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>
                          <a:effectLst/>
                          <a:latin typeface="Arial" panose="020B0604020202020204" pitchFamily="34" charset="0"/>
                        </a:rPr>
                        <a:t>Italy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12.3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190"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Cyprus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i="0" dirty="0"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R="76200" marT="0" marB="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9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F08E32AF-0548-4A24-A51B-DDAB6DDF384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82366" y="0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0E41B16-4921-4D8D-82C6-6BC2F13725D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1BDEEE8-0450-46F6-B0BC-EA53644C28C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D58C8814-6E58-4BAF-9B75-28811E2B89F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3136C1BD-C39A-48B9-9D79-0297E7FAB080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4160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GameGekks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FC6C0A7E-5C91-4B0A-BFB4-25BB0450FEB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AC0BDF9B-ABAF-47D0-BBB5-9957D6B7517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FC19A7C-60C4-4471-8781-3F7B89240F9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0E96C064-745A-4B23-B7E2-D73CF18F18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16F3ECE-12EB-4EA2-99D1-208E0766AE1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4A90F44-628D-4C4D-AE94-099768604F3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68C81BB-D416-4C66-B823-33E485ED11D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8E955CD3-0C63-4FB9-B805-BA657E606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66" y="352111"/>
            <a:ext cx="7442200" cy="6395105"/>
          </a:xfrm>
          <a:prstGeom prst="rect">
            <a:avLst/>
          </a:prstGeom>
        </p:spPr>
      </p:pic>
      <p:grpSp>
        <p:nvGrpSpPr>
          <p:cNvPr id="17" name="Group 1">
            <a:extLst>
              <a:ext uri="{FF2B5EF4-FFF2-40B4-BE49-F238E27FC236}">
                <a16:creationId xmlns:a16="http://schemas.microsoft.com/office/drawing/2014/main" id="{3EDE8B01-80AA-47A5-B12A-E6B9B02C4C04}"/>
              </a:ext>
            </a:extLst>
          </p:cNvPr>
          <p:cNvGrpSpPr/>
          <p:nvPr>
            <p:custDataLst>
              <p:custData r:id="rId2"/>
              <p:custData r:id="rId3"/>
            </p:custDataLst>
          </p:nvPr>
        </p:nvGrpSpPr>
        <p:grpSpPr>
          <a:xfrm>
            <a:off x="1676757" y="336242"/>
            <a:ext cx="1471744" cy="320480"/>
            <a:chOff x="507869" y="3729779"/>
            <a:chExt cx="1471744" cy="320480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883BC9BC-CE58-44CD-B18C-707428FE6B06}"/>
                </a:ext>
              </a:extLst>
            </p:cNvPr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Statistics</a:t>
              </a: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19" name="DownArrow">
              <a:extLst>
                <a:ext uri="{FF2B5EF4-FFF2-40B4-BE49-F238E27FC236}">
                  <a16:creationId xmlns:a16="http://schemas.microsoft.com/office/drawing/2014/main" id="{27CBE026-2FBA-46F5-B777-BBBABECC0EF3}"/>
                </a:ext>
              </a:extLst>
            </p:cNvPr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0" name="List">
            <a:extLst>
              <a:ext uri="{FF2B5EF4-FFF2-40B4-BE49-F238E27FC236}">
                <a16:creationId xmlns:a16="http://schemas.microsoft.com/office/drawing/2014/main" id="{9DAFBAA5-06F8-44C1-B52B-A4AD4914A334}"/>
              </a:ext>
            </a:extLst>
          </p:cNvPr>
          <p:cNvGrpSpPr/>
          <p:nvPr>
            <p:custDataLst>
              <p:custData r:id="rId4"/>
              <p:custData r:id="rId5"/>
            </p:custDataLst>
          </p:nvPr>
        </p:nvGrpSpPr>
        <p:grpSpPr>
          <a:xfrm>
            <a:off x="1686281" y="678831"/>
            <a:ext cx="1471745" cy="2502113"/>
            <a:chOff x="6284282" y="4935719"/>
            <a:chExt cx="1471745" cy="3397058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CBD624C-FFB8-4CE5-95B2-37A492D67E06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3397058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8" action="ppaction://hlinksldjump"/>
                </a:rPr>
                <a:t>Sold games\Module income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8" action="ppaction://hlinksldjump"/>
                </a:rPr>
                <a:t>Active Gamers\Population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8" action="ppaction://hlinksldjump"/>
                </a:rPr>
                <a:t>Sold games\weather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  <a:hlinkClick r:id="rId9" action="ppaction://hlinksldjump"/>
                </a:rPr>
                <a:t>Help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Exit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2" name="Scrollbar">
              <a:extLst>
                <a:ext uri="{FF2B5EF4-FFF2-40B4-BE49-F238E27FC236}">
                  <a16:creationId xmlns:a16="http://schemas.microsoft.com/office/drawing/2014/main" id="{9CC69CB6-5147-4AFB-BABA-D7B4200A2A1A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98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4DD9CEF-58C9-42B9-BB6E-4AC38125150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72638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DA250E7-9CC4-470A-B502-BC6D1499BFC1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821306-E270-4FF2-964A-2A3913654EB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2D899C-DED1-4610-8E09-695ADB69496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CF97F23C-D7A7-47A6-91D6-AC4786AA037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4160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GameGekks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678C1EB9-4AB8-453E-8D48-BD99718DA18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652C9A2A-2939-4D98-BA80-3AC05876F5F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8713D2CA-A998-4CCE-AB03-7B96332BEE6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44523B02-32F0-49F3-8A12-C8387FAB581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2DB6C0F-FE11-4FF1-B474-2032E71604A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48170D92-08CE-48CB-B168-1F41524780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6B6D3F-9F15-4176-B1AC-1C39FA747F2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7D55811-ED60-46C4-A611-49C2C7131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8" y="352111"/>
            <a:ext cx="7442200" cy="6395105"/>
          </a:xfrm>
          <a:prstGeom prst="rect">
            <a:avLst/>
          </a:prstGeom>
        </p:spPr>
      </p:pic>
      <p:sp>
        <p:nvSpPr>
          <p:cNvPr id="18" name="Content">
            <a:extLst>
              <a:ext uri="{FF2B5EF4-FFF2-40B4-BE49-F238E27FC236}">
                <a16:creationId xmlns:a16="http://schemas.microsoft.com/office/drawing/2014/main" id="{6F1B46D8-6A43-4AD4-AEDC-3D4F6434147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198238" y="1049594"/>
            <a:ext cx="5773842" cy="41936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800" dirty="0">
              <a:latin typeface="Segoe UI" pitchFamily="34" charset="0"/>
              <a:cs typeface="Segoe UI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                 Help 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creen 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473F2A73-8677-41E7-95B2-D8464C64B97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801651" y="46964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  <a:hlinkClick r:id="rId6" action="ppaction://hlinksldjump"/>
              </a:rPr>
              <a:t>Back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E17F1C03-3571-4728-BDDF-E4A1C8DB674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476704" y="-140236"/>
            <a:ext cx="9144000" cy="6999930"/>
            <a:chOff x="0" y="-141930"/>
            <a:chExt cx="9144000" cy="699993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EA940D2-07E9-4DDE-970F-BC4C7CA22ADC}"/>
                </a:ext>
              </a:extLst>
            </p:cNvPr>
            <p:cNvGrpSpPr/>
            <p:nvPr/>
          </p:nvGrpSpPr>
          <p:grpSpPr>
            <a:xfrm>
              <a:off x="0" y="-141930"/>
              <a:ext cx="9144000" cy="6999930"/>
              <a:chOff x="0" y="-141930"/>
              <a:chExt cx="9144000" cy="699993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D3E750A-7E22-4E2A-9DDF-09A06B6DF3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FC6282D2-8EF9-4083-AD6A-7960C919ED6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FA33F2-5FA4-4D73-9BA6-D1E1584201F2}"/>
                  </a:ext>
                </a:extLst>
              </p:cNvPr>
              <p:cNvSpPr txBox="1"/>
              <p:nvPr/>
            </p:nvSpPr>
            <p:spPr>
              <a:xfrm>
                <a:off x="240976" y="-141930"/>
                <a:ext cx="2047676" cy="60016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kern="0" dirty="0">
                  <a:solidFill>
                    <a:srgbClr val="232323"/>
                  </a:solidFill>
                  <a:latin typeface="Segoe"/>
                </a:endParaRPr>
              </a:p>
              <a:p>
                <a:r>
                  <a:rPr lang="en-US" sz="1200" kern="0" dirty="0">
                    <a:solidFill>
                      <a:srgbClr val="232323"/>
                    </a:solidFill>
                    <a:latin typeface="Segoe"/>
                  </a:rPr>
                  <a:t>Sold games\Module income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endParaRPr>
              </a:p>
              <a:p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E8789D3-5DA5-4935-8A2B-439FEAE661A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2DCB3B1-B55E-43D7-A950-D5F286BEFAD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A43224C5-D421-442A-8BB2-E4D6B7C7F2F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90AEE460-7AF2-4FE5-9123-F69900CD942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19F83E3E-1FF6-462A-9DBA-388F4857A36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EF21FA9F-8425-4994-8FAD-238F306295C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6D439B5E-40ED-4A48-804E-DF1C4CC56B9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1BA351B-145B-4E99-93CA-6A1047045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81" y="309346"/>
            <a:ext cx="8984323" cy="6395105"/>
          </a:xfrm>
          <a:prstGeom prst="rect">
            <a:avLst/>
          </a:prstGeom>
        </p:spPr>
      </p:pic>
      <p:grpSp>
        <p:nvGrpSpPr>
          <p:cNvPr id="20" name="DropdownBox">
            <a:extLst>
              <a:ext uri="{FF2B5EF4-FFF2-40B4-BE49-F238E27FC236}">
                <a16:creationId xmlns:a16="http://schemas.microsoft.com/office/drawing/2014/main" id="{0C9ABC71-2ABE-451E-92FF-274F68B13B38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641480" y="345880"/>
            <a:ext cx="1484062" cy="412160"/>
            <a:chOff x="4016824" y="3329200"/>
            <a:chExt cx="1097652" cy="228600"/>
          </a:xfrm>
        </p:grpSpPr>
        <p:sp>
          <p:nvSpPr>
            <p:cNvPr id="21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F499041A-720B-40A4-9F59-6330980BF15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Country</a:t>
              </a:r>
            </a:p>
          </p:txBody>
        </p:sp>
        <p:sp>
          <p:nvSpPr>
            <p:cNvPr id="22" name="DownArrow">
              <a:extLst>
                <a:ext uri="{FF2B5EF4-FFF2-40B4-BE49-F238E27FC236}">
                  <a16:creationId xmlns:a16="http://schemas.microsoft.com/office/drawing/2014/main" id="{A40A6323-7C84-4C46-AAA3-FA657E439C1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7" name="DropdownBox">
            <a:extLst>
              <a:ext uri="{FF2B5EF4-FFF2-40B4-BE49-F238E27FC236}">
                <a16:creationId xmlns:a16="http://schemas.microsoft.com/office/drawing/2014/main" id="{E736DC50-B3CA-4978-B3CB-22361A28FD0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209019" y="345880"/>
            <a:ext cx="1486361" cy="436712"/>
            <a:chOff x="4016824" y="3329200"/>
            <a:chExt cx="1097652" cy="228600"/>
          </a:xfrm>
        </p:grpSpPr>
        <p:sp>
          <p:nvSpPr>
            <p:cNvPr id="28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3F246588-F546-45FA-BD37-DF1D151B687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Year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C1A71073-DB4B-412D-BE0A-68524FC2123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0" name="DropdownBox">
            <a:extLst>
              <a:ext uri="{FF2B5EF4-FFF2-40B4-BE49-F238E27FC236}">
                <a16:creationId xmlns:a16="http://schemas.microsoft.com/office/drawing/2014/main" id="{72F85722-0EB1-40E0-8FCF-F7F996ABBA6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79594" y="359723"/>
            <a:ext cx="1564624" cy="424436"/>
            <a:chOff x="4016824" y="3329200"/>
            <a:chExt cx="1097652" cy="228600"/>
          </a:xfrm>
        </p:grpSpPr>
        <p:sp>
          <p:nvSpPr>
            <p:cNvPr id="31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A529E2B5-C9BE-43D8-8D6B-3756871E638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Statistics’ Method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DownArrow">
              <a:extLst>
                <a:ext uri="{FF2B5EF4-FFF2-40B4-BE49-F238E27FC236}">
                  <a16:creationId xmlns:a16="http://schemas.microsoft.com/office/drawing/2014/main" id="{684861BD-EF9F-4E18-A0C7-8A96F0814D9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3" name="DropdownBox">
            <a:extLst>
              <a:ext uri="{FF2B5EF4-FFF2-40B4-BE49-F238E27FC236}">
                <a16:creationId xmlns:a16="http://schemas.microsoft.com/office/drawing/2014/main" id="{003F548E-A877-4F25-88DE-BE1282BC9E4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20418" y="359723"/>
            <a:ext cx="1486361" cy="436712"/>
            <a:chOff x="4016824" y="3329200"/>
            <a:chExt cx="1097652" cy="228600"/>
          </a:xfrm>
        </p:grpSpPr>
        <p:sp>
          <p:nvSpPr>
            <p:cNvPr id="34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2BADCA39-CE42-4847-90B1-21C846C356E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DownArrow">
              <a:extLst>
                <a:ext uri="{FF2B5EF4-FFF2-40B4-BE49-F238E27FC236}">
                  <a16:creationId xmlns:a16="http://schemas.microsoft.com/office/drawing/2014/main" id="{3D786572-66B8-42A4-B67E-0BEE3044A77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2D1CAC60-3A96-4D01-8985-3413AEBD62A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664441" y="64516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BDE68FC0-F918-4C61-A4AD-D3EBBB62CDD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9238290" y="64416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7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Afbeelding 57">
            <a:extLst>
              <a:ext uri="{FF2B5EF4-FFF2-40B4-BE49-F238E27FC236}">
                <a16:creationId xmlns:a16="http://schemas.microsoft.com/office/drawing/2014/main" id="{0A3F3AAF-83CC-49ED-92CA-E0AF2D162F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8" y="186740"/>
            <a:ext cx="8984323" cy="6395105"/>
          </a:xfrm>
          <a:prstGeom prst="rect">
            <a:avLst/>
          </a:prstGeom>
        </p:spPr>
      </p:pic>
      <p:grpSp>
        <p:nvGrpSpPr>
          <p:cNvPr id="59" name="DropdownBox">
            <a:extLst>
              <a:ext uri="{FF2B5EF4-FFF2-40B4-BE49-F238E27FC236}">
                <a16:creationId xmlns:a16="http://schemas.microsoft.com/office/drawing/2014/main" id="{2004CC71-4EC6-4578-8645-E6D99B47757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CF762D3E-B0F4-4D77-94ED-DAD48CD4861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61" name="DownArrow">
              <a:extLst>
                <a:ext uri="{FF2B5EF4-FFF2-40B4-BE49-F238E27FC236}">
                  <a16:creationId xmlns:a16="http://schemas.microsoft.com/office/drawing/2014/main" id="{17822F0D-818F-4475-AD18-C5E00918D5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DropdownBox">
            <a:extLst>
              <a:ext uri="{FF2B5EF4-FFF2-40B4-BE49-F238E27FC236}">
                <a16:creationId xmlns:a16="http://schemas.microsoft.com/office/drawing/2014/main" id="{8168D7CF-0C92-443E-881B-6904C5D7B63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7E76B44D-9DA6-456F-A559-9EB5362AAAE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>
              <a:extLst>
                <a:ext uri="{FF2B5EF4-FFF2-40B4-BE49-F238E27FC236}">
                  <a16:creationId xmlns:a16="http://schemas.microsoft.com/office/drawing/2014/main" id="{1E846FDB-8238-4FD0-A8B8-297D56EBFDD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5" name="DropdownBox">
            <a:extLst>
              <a:ext uri="{FF2B5EF4-FFF2-40B4-BE49-F238E27FC236}">
                <a16:creationId xmlns:a16="http://schemas.microsoft.com/office/drawing/2014/main" id="{AC3872A2-5B5E-4997-A47E-C7AD84AFDFB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B85C4398-029F-494A-94A0-3780BA90240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Bar Charts (H)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DownArrow">
              <a:extLst>
                <a:ext uri="{FF2B5EF4-FFF2-40B4-BE49-F238E27FC236}">
                  <a16:creationId xmlns:a16="http://schemas.microsoft.com/office/drawing/2014/main" id="{E557B2E3-1D54-4758-A1B4-748B101F8937}"/>
                </a:ext>
              </a:extLst>
            </p:cNvPr>
            <p:cNvSpPr>
              <a:spLocks noChangeAspect="1"/>
            </p:cNvSpPr>
            <p:nvPr>
              <p:custDataLst>
                <p:custData r:id="rId9"/>
              </p:custDataLst>
            </p:nvPr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8" name="DropdownBox">
            <a:extLst>
              <a:ext uri="{FF2B5EF4-FFF2-40B4-BE49-F238E27FC236}">
                <a16:creationId xmlns:a16="http://schemas.microsoft.com/office/drawing/2014/main" id="{0E96788D-4EF8-40DF-896F-C5851B8E60C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813A10E2-788E-4001-9174-CAC8D063CDE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>
              <a:extLst>
                <a:ext uri="{FF2B5EF4-FFF2-40B4-BE49-F238E27FC236}">
                  <a16:creationId xmlns:a16="http://schemas.microsoft.com/office/drawing/2014/main" id="{01796CCE-788E-4F37-9F39-624D23DD6C2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1" name="Content">
            <a:extLst>
              <a:ext uri="{FF2B5EF4-FFF2-40B4-BE49-F238E27FC236}">
                <a16:creationId xmlns:a16="http://schemas.microsoft.com/office/drawing/2014/main" id="{E5B9765F-F59A-4C96-8A79-5A0C47C1F45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F43370E5-EC2B-4FD8-867B-C8C6B651F3B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3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40779A3D-D099-4189-ABB5-E3DD5FE85C1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0970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aphicFrame>
        <p:nvGraphicFramePr>
          <p:cNvPr id="75" name="VerticalBarChart">
            <a:extLst>
              <a:ext uri="{FF2B5EF4-FFF2-40B4-BE49-F238E27FC236}">
                <a16:creationId xmlns:a16="http://schemas.microsoft.com/office/drawing/2014/main" id="{4D7C9F22-5D97-4CCC-82BE-B224642F6284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508650865"/>
              </p:ext>
            </p:extLst>
          </p:nvPr>
        </p:nvGraphicFramePr>
        <p:xfrm>
          <a:off x="2957209" y="1574799"/>
          <a:ext cx="5651769" cy="353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39274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A702611-448A-41EF-80D6-3E002F9A7E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68" y="392099"/>
            <a:ext cx="8984323" cy="6395105"/>
          </a:xfrm>
          <a:prstGeom prst="rect">
            <a:avLst/>
          </a:prstGeom>
        </p:spPr>
      </p:pic>
      <p:grpSp>
        <p:nvGrpSpPr>
          <p:cNvPr id="3" name="DropdownBox">
            <a:extLst>
              <a:ext uri="{FF2B5EF4-FFF2-40B4-BE49-F238E27FC236}">
                <a16:creationId xmlns:a16="http://schemas.microsoft.com/office/drawing/2014/main" id="{EAE015DD-DF2E-42AD-A5C2-7DF7309EB98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475706" y="652644"/>
            <a:ext cx="1484062" cy="412160"/>
            <a:chOff x="4016824" y="3329200"/>
            <a:chExt cx="1097652" cy="228600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E2BB7C8A-0D14-495A-A75C-3DE03B18960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Country</a:t>
              </a:r>
            </a:p>
          </p:txBody>
        </p:sp>
        <p:sp>
          <p:nvSpPr>
            <p:cNvPr id="5" name="DownArrow">
              <a:extLst>
                <a:ext uri="{FF2B5EF4-FFF2-40B4-BE49-F238E27FC236}">
                  <a16:creationId xmlns:a16="http://schemas.microsoft.com/office/drawing/2014/main" id="{22063667-6B00-4B69-9946-DB7A72457F2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" name="DropdownBox">
            <a:extLst>
              <a:ext uri="{FF2B5EF4-FFF2-40B4-BE49-F238E27FC236}">
                <a16:creationId xmlns:a16="http://schemas.microsoft.com/office/drawing/2014/main" id="{456F74B2-9C55-4C67-83BA-BCDFB3DB6D0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061630" y="630504"/>
            <a:ext cx="1486361" cy="436712"/>
            <a:chOff x="4016824" y="3329200"/>
            <a:chExt cx="1097652" cy="228600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576CF85B-ACF7-44DF-86FA-C03791F3116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Year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DownArrow">
              <a:extLst>
                <a:ext uri="{FF2B5EF4-FFF2-40B4-BE49-F238E27FC236}">
                  <a16:creationId xmlns:a16="http://schemas.microsoft.com/office/drawing/2014/main" id="{877A65A4-7857-4BC8-89F0-E019FAB1EDE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" name="DropdownBox">
            <a:extLst>
              <a:ext uri="{FF2B5EF4-FFF2-40B4-BE49-F238E27FC236}">
                <a16:creationId xmlns:a16="http://schemas.microsoft.com/office/drawing/2014/main" id="{DFDBD7F8-CF5B-4C85-85D6-1AEEDCCEC76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659074" y="643674"/>
            <a:ext cx="1564624" cy="424436"/>
            <a:chOff x="4016824" y="3329200"/>
            <a:chExt cx="1097652" cy="228600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73BAD64C-61E8-4BFD-9B8B-2EBD43C87AB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Statistics’ Method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DownArrow">
              <a:extLst>
                <a:ext uri="{FF2B5EF4-FFF2-40B4-BE49-F238E27FC236}">
                  <a16:creationId xmlns:a16="http://schemas.microsoft.com/office/drawing/2014/main" id="{609186E4-B598-4509-8731-3F5486D4BD8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" name="DropdownBox">
            <a:extLst>
              <a:ext uri="{FF2B5EF4-FFF2-40B4-BE49-F238E27FC236}">
                <a16:creationId xmlns:a16="http://schemas.microsoft.com/office/drawing/2014/main" id="{570ADCA9-5C14-466C-AAF1-7221C1BE333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99898" y="652786"/>
            <a:ext cx="1486361" cy="436712"/>
            <a:chOff x="4016824" y="3329200"/>
            <a:chExt cx="1097652" cy="228600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B8E47D77-664E-45CF-968A-DBBDDACD5EC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>
              <a:extLst>
                <a:ext uri="{FF2B5EF4-FFF2-40B4-BE49-F238E27FC236}">
                  <a16:creationId xmlns:a16="http://schemas.microsoft.com/office/drawing/2014/main" id="{EF167F8D-4926-49A6-860B-5A1F3E72B2C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Content">
            <a:extLst>
              <a:ext uri="{FF2B5EF4-FFF2-40B4-BE49-F238E27FC236}">
                <a16:creationId xmlns:a16="http://schemas.microsoft.com/office/drawing/2014/main" id="{A01FBD03-7D3E-4B0F-BDC6-A2911702590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64441" y="64516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8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890E9D1-70A3-4446-B26C-0DF9E5510BA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968980" y="64516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9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A05DAF94-4E46-4CAF-BAE5-F451EB14CFC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16710" y="64516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pSp>
        <p:nvGrpSpPr>
          <p:cNvPr id="19" name="List">
            <a:extLst>
              <a:ext uri="{FF2B5EF4-FFF2-40B4-BE49-F238E27FC236}">
                <a16:creationId xmlns:a16="http://schemas.microsoft.com/office/drawing/2014/main" id="{8F6CE9B5-A78B-49E4-BD8C-A4C5DB11197F}"/>
              </a:ext>
            </a:extLst>
          </p:cNvPr>
          <p:cNvGrpSpPr/>
          <p:nvPr>
            <p:custDataLst>
              <p:custData r:id="rId8"/>
              <p:custData r:id="rId9"/>
            </p:custDataLst>
          </p:nvPr>
        </p:nvGrpSpPr>
        <p:grpSpPr>
          <a:xfrm>
            <a:off x="1501368" y="1116527"/>
            <a:ext cx="1471745" cy="1737152"/>
            <a:chOff x="6284282" y="4935719"/>
            <a:chExt cx="1471745" cy="173715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A12CCCE5-4CC2-4547-B20B-3FC5DFE435D1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Austria.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Bulgaria.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Belgium.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Croatia.</a:t>
              </a:r>
            </a:p>
            <a:p>
              <a:r>
                <a:rPr lang="nl-N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Czech</a:t>
              </a:r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nl-N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Republic</a:t>
              </a:r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Cyprus.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Denmark.</a:t>
              </a:r>
            </a:p>
            <a:p>
              <a:r>
                <a:rPr lang="nl-N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Estonia.</a:t>
              </a:r>
            </a:p>
          </p:txBody>
        </p:sp>
        <p:sp>
          <p:nvSpPr>
            <p:cNvPr id="21" name="Scrollbar">
              <a:extLst>
                <a:ext uri="{FF2B5EF4-FFF2-40B4-BE49-F238E27FC236}">
                  <a16:creationId xmlns:a16="http://schemas.microsoft.com/office/drawing/2014/main" id="{047AB99D-973B-4907-94AE-24CD67022679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2" name="List">
            <a:extLst>
              <a:ext uri="{FF2B5EF4-FFF2-40B4-BE49-F238E27FC236}">
                <a16:creationId xmlns:a16="http://schemas.microsoft.com/office/drawing/2014/main" id="{9B826E36-B52A-4841-B09C-868C4261CD81}"/>
              </a:ext>
            </a:extLst>
          </p:cNvPr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3076246" y="1109560"/>
            <a:ext cx="1471745" cy="1737152"/>
            <a:chOff x="6284282" y="4935719"/>
            <a:chExt cx="1471745" cy="1737152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0CCDCC39-C351-433E-A4D8-39FC7D790B83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2005	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2006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2007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2008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4" name="Scrollbar">
              <a:extLst>
                <a:ext uri="{FF2B5EF4-FFF2-40B4-BE49-F238E27FC236}">
                  <a16:creationId xmlns:a16="http://schemas.microsoft.com/office/drawing/2014/main" id="{895C2538-253E-4737-ABC8-0F84B9D2DE97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5" name="List">
            <a:extLst>
              <a:ext uri="{FF2B5EF4-FFF2-40B4-BE49-F238E27FC236}">
                <a16:creationId xmlns:a16="http://schemas.microsoft.com/office/drawing/2014/main" id="{8E4E9F04-02C7-4533-9716-75B2C2E03EF1}"/>
              </a:ext>
            </a:extLst>
          </p:cNvPr>
          <p:cNvGrpSpPr/>
          <p:nvPr>
            <p:custDataLst>
              <p:custData r:id="rId12"/>
              <p:custData r:id="rId13"/>
            </p:custDataLst>
          </p:nvPr>
        </p:nvGrpSpPr>
        <p:grpSpPr>
          <a:xfrm>
            <a:off x="4691790" y="1125324"/>
            <a:ext cx="1471745" cy="1737152"/>
            <a:chOff x="6284282" y="4935719"/>
            <a:chExt cx="1471745" cy="1737152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2E59EDF-D434-4595-853B-3F3A79AABDEE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1" action="ppaction://hlinksldjump"/>
                </a:rPr>
                <a:t>Bar chart (H)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2" action="ppaction://hlinksldjump"/>
                </a:rPr>
                <a:t>Bar chart (V)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3" action="ppaction://hlinksldjump"/>
                </a:rPr>
                <a:t>Line chart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  <a:hlinkClick r:id="rId24" action="ppaction://hlinksldjump"/>
                </a:rPr>
                <a:t>Pie chart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7" name="Scrollbar">
              <a:extLst>
                <a:ext uri="{FF2B5EF4-FFF2-40B4-BE49-F238E27FC236}">
                  <a16:creationId xmlns:a16="http://schemas.microsoft.com/office/drawing/2014/main" id="{F049DB72-877A-4AFF-A6C0-B70BDC04BBB3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28" name="List">
            <a:extLst>
              <a:ext uri="{FF2B5EF4-FFF2-40B4-BE49-F238E27FC236}">
                <a16:creationId xmlns:a16="http://schemas.microsoft.com/office/drawing/2014/main" id="{B30C5F0A-A1D7-4B14-865D-F31882AAB272}"/>
              </a:ext>
            </a:extLst>
          </p:cNvPr>
          <p:cNvGrpSpPr/>
          <p:nvPr>
            <p:custDataLst>
              <p:custData r:id="rId14"/>
              <p:custData r:id="rId15"/>
            </p:custDataLst>
          </p:nvPr>
        </p:nvGrpSpPr>
        <p:grpSpPr>
          <a:xfrm>
            <a:off x="6306277" y="1155487"/>
            <a:ext cx="1471745" cy="1737152"/>
            <a:chOff x="6284282" y="4935719"/>
            <a:chExt cx="1471745" cy="1737152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D04ABC54-E3E7-495C-8001-9A0DEE27A63E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Men	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Women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Under 18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Above 18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30" name="Scrollbar">
              <a:extLst>
                <a:ext uri="{FF2B5EF4-FFF2-40B4-BE49-F238E27FC236}">
                  <a16:creationId xmlns:a16="http://schemas.microsoft.com/office/drawing/2014/main" id="{C858E4FA-6E6B-4EB6-8254-D0A2A2010FA3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9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E0672FE-73DA-44CD-91DE-83FBA29BFE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4" y="186740"/>
            <a:ext cx="8984323" cy="6395105"/>
          </a:xfrm>
          <a:prstGeom prst="rect">
            <a:avLst/>
          </a:prstGeom>
        </p:spPr>
      </p:pic>
      <p:grpSp>
        <p:nvGrpSpPr>
          <p:cNvPr id="3" name="DropdownBox">
            <a:extLst>
              <a:ext uri="{FF2B5EF4-FFF2-40B4-BE49-F238E27FC236}">
                <a16:creationId xmlns:a16="http://schemas.microsoft.com/office/drawing/2014/main" id="{F4062E9C-433D-47B0-AC0A-2DA0273F261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1C034865-9FA2-4AEE-BCD5-50AE940601A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5" name="DownArrow">
              <a:extLst>
                <a:ext uri="{FF2B5EF4-FFF2-40B4-BE49-F238E27FC236}">
                  <a16:creationId xmlns:a16="http://schemas.microsoft.com/office/drawing/2014/main" id="{226407BE-284C-4A0D-B0E2-F071A9F88BA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" name="DropdownBox">
            <a:extLst>
              <a:ext uri="{FF2B5EF4-FFF2-40B4-BE49-F238E27FC236}">
                <a16:creationId xmlns:a16="http://schemas.microsoft.com/office/drawing/2014/main" id="{1C3F5D6B-2FE2-4F16-88E2-9F36390FB82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F42E1EC1-6741-4F8E-9667-738E849F59E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DownArrow">
              <a:extLst>
                <a:ext uri="{FF2B5EF4-FFF2-40B4-BE49-F238E27FC236}">
                  <a16:creationId xmlns:a16="http://schemas.microsoft.com/office/drawing/2014/main" id="{9373171B-22AB-4FE4-9CDB-1A654720B8A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" name="DropdownBox">
            <a:extLst>
              <a:ext uri="{FF2B5EF4-FFF2-40B4-BE49-F238E27FC236}">
                <a16:creationId xmlns:a16="http://schemas.microsoft.com/office/drawing/2014/main" id="{1E6A5F6B-C59F-46BC-9066-4F4604DC9A7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19BA8EDD-5BB7-4186-A0C8-65E3696E959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Bar Charts (H)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DownArrow">
              <a:extLst>
                <a:ext uri="{FF2B5EF4-FFF2-40B4-BE49-F238E27FC236}">
                  <a16:creationId xmlns:a16="http://schemas.microsoft.com/office/drawing/2014/main" id="{676270ED-91A4-47C1-982B-AB6A8AF7BF3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" name="DropdownBox">
            <a:extLst>
              <a:ext uri="{FF2B5EF4-FFF2-40B4-BE49-F238E27FC236}">
                <a16:creationId xmlns:a16="http://schemas.microsoft.com/office/drawing/2014/main" id="{CDC9CADA-21EA-4E8A-B0EA-BDD33CDDB61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10E30247-6D4D-43A8-9893-3D7D2ECBAC0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>
              <a:extLst>
                <a:ext uri="{FF2B5EF4-FFF2-40B4-BE49-F238E27FC236}">
                  <a16:creationId xmlns:a16="http://schemas.microsoft.com/office/drawing/2014/main" id="{C52BE242-570D-4EA1-97E1-008DF61F949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Content">
            <a:extLst>
              <a:ext uri="{FF2B5EF4-FFF2-40B4-BE49-F238E27FC236}">
                <a16:creationId xmlns:a16="http://schemas.microsoft.com/office/drawing/2014/main" id="{64791F83-F448-45F3-A2B5-279C3DA38ED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7E942266-B40E-4581-AF0F-7D8F32E8E51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049401AE-8C2C-4C0F-B0F1-7695A300447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0970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aphicFrame>
        <p:nvGraphicFramePr>
          <p:cNvPr id="19" name="HorizontalBarChart">
            <a:extLst>
              <a:ext uri="{FF2B5EF4-FFF2-40B4-BE49-F238E27FC236}">
                <a16:creationId xmlns:a16="http://schemas.microsoft.com/office/drawing/2014/main" id="{98B1A7CF-1DAB-4865-AB1D-DCAB168AE335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4288086072"/>
              </p:ext>
            </p:extLst>
          </p:nvPr>
        </p:nvGraphicFramePr>
        <p:xfrm>
          <a:off x="2577830" y="1635125"/>
          <a:ext cx="6361889" cy="419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29654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4F124CC-15F2-4E64-BCD3-A0F7FE3E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4" y="186740"/>
            <a:ext cx="8984323" cy="6395105"/>
          </a:xfrm>
          <a:prstGeom prst="rect">
            <a:avLst/>
          </a:prstGeom>
        </p:spPr>
      </p:pic>
      <p:grpSp>
        <p:nvGrpSpPr>
          <p:cNvPr id="7" name="DropdownBox">
            <a:extLst>
              <a:ext uri="{FF2B5EF4-FFF2-40B4-BE49-F238E27FC236}">
                <a16:creationId xmlns:a16="http://schemas.microsoft.com/office/drawing/2014/main" id="{C380E881-EF0F-417B-A73C-87499A286B2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52A7EC7F-771E-4DCB-8E79-94DB5FA4D49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9" name="DownArrow">
              <a:extLst>
                <a:ext uri="{FF2B5EF4-FFF2-40B4-BE49-F238E27FC236}">
                  <a16:creationId xmlns:a16="http://schemas.microsoft.com/office/drawing/2014/main" id="{B737BF88-19AB-47B3-895E-E15D83D3A7D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" name="DropdownBox">
            <a:extLst>
              <a:ext uri="{FF2B5EF4-FFF2-40B4-BE49-F238E27FC236}">
                <a16:creationId xmlns:a16="http://schemas.microsoft.com/office/drawing/2014/main" id="{5BAE8051-5116-4F2B-84E5-313E9492C60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25B506B8-F0FB-4EB3-9242-2A99EB34170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DownArrow">
              <a:extLst>
                <a:ext uri="{FF2B5EF4-FFF2-40B4-BE49-F238E27FC236}">
                  <a16:creationId xmlns:a16="http://schemas.microsoft.com/office/drawing/2014/main" id="{0EAD9BCB-AC9A-4650-834D-F7303F10879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" name="DropdownBox">
            <a:extLst>
              <a:ext uri="{FF2B5EF4-FFF2-40B4-BE49-F238E27FC236}">
                <a16:creationId xmlns:a16="http://schemas.microsoft.com/office/drawing/2014/main" id="{C9909080-FF42-450B-A633-262039794D7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4C47753-59C8-4A5F-81A4-29A0D382F99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Line chart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E659E4CF-86A8-4351-8B0B-DCF89D042A0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" name="DropdownBox">
            <a:extLst>
              <a:ext uri="{FF2B5EF4-FFF2-40B4-BE49-F238E27FC236}">
                <a16:creationId xmlns:a16="http://schemas.microsoft.com/office/drawing/2014/main" id="{34AD1E06-4B51-49F7-B50C-3F6103DF57D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729E49A5-7FB1-4BE9-9312-0832BD1BA1FD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>
              <a:extLst>
                <a:ext uri="{FF2B5EF4-FFF2-40B4-BE49-F238E27FC236}">
                  <a16:creationId xmlns:a16="http://schemas.microsoft.com/office/drawing/2014/main" id="{9AE75F12-5D92-4C71-9AEB-EB8CDF0409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366FB245-E23C-429C-969A-CCD9E5B34D3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3BFEB186-9053-4FED-B8B0-C33465F06A7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BA9214E6-10B5-4FB8-AD2D-DDCA66DC09B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0970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aphicFrame>
        <p:nvGraphicFramePr>
          <p:cNvPr id="23" name="LineChart">
            <a:extLst>
              <a:ext uri="{FF2B5EF4-FFF2-40B4-BE49-F238E27FC236}">
                <a16:creationId xmlns:a16="http://schemas.microsoft.com/office/drawing/2014/main" id="{48E33133-72D5-4D68-818D-CB9766838B7D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3066018955"/>
              </p:ext>
            </p:extLst>
          </p:nvPr>
        </p:nvGraphicFramePr>
        <p:xfrm>
          <a:off x="2664029" y="1439695"/>
          <a:ext cx="5497477" cy="395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149423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930085C0-3AED-4511-A4A0-17FC63254B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4" y="186740"/>
            <a:ext cx="8984323" cy="6395105"/>
          </a:xfrm>
          <a:prstGeom prst="rect">
            <a:avLst/>
          </a:prstGeom>
        </p:spPr>
      </p:pic>
      <p:grpSp>
        <p:nvGrpSpPr>
          <p:cNvPr id="19" name="DropdownBox">
            <a:extLst>
              <a:ext uri="{FF2B5EF4-FFF2-40B4-BE49-F238E27FC236}">
                <a16:creationId xmlns:a16="http://schemas.microsoft.com/office/drawing/2014/main" id="{95593C7E-6B09-41CE-8BA7-C23988D6F9F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94364" y="313871"/>
            <a:ext cx="1484062" cy="412160"/>
            <a:chOff x="4016824" y="3329200"/>
            <a:chExt cx="1097652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C7410AF5-AA9C-4FE1-B5F2-9D597BF0DE7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The Netherlands</a:t>
              </a: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C5636F31-2FAC-41FF-8703-A0F2B63BA9C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DropdownBox">
            <a:extLst>
              <a:ext uri="{FF2B5EF4-FFF2-40B4-BE49-F238E27FC236}">
                <a16:creationId xmlns:a16="http://schemas.microsoft.com/office/drawing/2014/main" id="{FD7D87E0-227B-4A71-82DA-82665270A9BA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64050" y="292863"/>
            <a:ext cx="1486361" cy="436712"/>
            <a:chOff x="4016824" y="3329200"/>
            <a:chExt cx="1097652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999D886D-568C-4737-B120-B17611BB492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 2010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1AC8215B-302D-44FA-8229-7E9D6E2452E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5" name="DropdownBox">
            <a:extLst>
              <a:ext uri="{FF2B5EF4-FFF2-40B4-BE49-F238E27FC236}">
                <a16:creationId xmlns:a16="http://schemas.microsoft.com/office/drawing/2014/main" id="{E2808D9F-AA0B-44BF-BFCC-AE545677F54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63022" y="299001"/>
            <a:ext cx="1564624" cy="424436"/>
            <a:chOff x="4016824" y="3329200"/>
            <a:chExt cx="1097652" cy="228600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56864E64-2093-4D19-B02D-D11615BC170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Pie chart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>
              <a:extLst>
                <a:ext uri="{FF2B5EF4-FFF2-40B4-BE49-F238E27FC236}">
                  <a16:creationId xmlns:a16="http://schemas.microsoft.com/office/drawing/2014/main" id="{69AF43A7-0E8E-430C-9AA1-9B74A6C6E7E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5757F345-FAE9-4E9E-A1AF-9CC4A7E6145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8813270" y="292863"/>
            <a:ext cx="1486361" cy="436712"/>
            <a:chOff x="4016824" y="3329200"/>
            <a:chExt cx="1097652" cy="228600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07D3D11A-4367-45D0-8684-7E3A4ED1E7F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Other filters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DownArrow">
              <a:extLst>
                <a:ext uri="{FF2B5EF4-FFF2-40B4-BE49-F238E27FC236}">
                  <a16:creationId xmlns:a16="http://schemas.microsoft.com/office/drawing/2014/main" id="{0519B1DB-1621-4798-9A54-D71D9B5EC45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06653487-B775-4EF7-B8A1-D51F53B2991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557437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 action="ppaction://hlinksldjump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64339ADE-7330-46F5-9A87-CABA5BFF810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86197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 action="ppaction://hlinksldjump"/>
              </a:rPr>
              <a:t>Help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5D574B04-508F-4B31-9E6C-DCC4C9535A2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209706" y="60916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Data sets</a:t>
            </a:r>
          </a:p>
        </p:txBody>
      </p:sp>
      <p:graphicFrame>
        <p:nvGraphicFramePr>
          <p:cNvPr id="36" name="PieChart">
            <a:extLst>
              <a:ext uri="{FF2B5EF4-FFF2-40B4-BE49-F238E27FC236}">
                <a16:creationId xmlns:a16="http://schemas.microsoft.com/office/drawing/2014/main" id="{FD50FCCD-E2A6-4169-99A8-FC0756A7DC50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732848506"/>
              </p:ext>
            </p:extLst>
          </p:nvPr>
        </p:nvGraphicFramePr>
        <p:xfrm>
          <a:off x="3003321" y="1313234"/>
          <a:ext cx="5226279" cy="400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1618756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0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0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05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0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11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2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2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4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0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8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7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4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E14BF93F-5575-4094-991E-835CFA4982F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0726099-27FE-406B-959F-740547E2339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06A4890-140E-486B-9634-608D225349C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B677069-A5B2-4C4A-BAC8-1BD922F527F5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090F1A5-EA9A-4DD6-AB6C-CADB7FA079D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2DF21BC-6737-4BE9-A492-B5D773EA1EF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9FCC240-5245-4C7B-A1E4-5632C0D60E2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B2B6781-AD02-4560-B17B-133A580574D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A4412F0-348D-4532-A5E2-A6516EF77DA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40CE8B8-2FF2-4AB6-BD7B-9A63F8E389C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8A248A2-94ED-4D42-9C5C-3052FEC6621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D8A2CA5-B316-430D-9DD2-142C8EBEE8F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111.xml><?xml version="1.0" encoding="utf-8"?>
<ds:datastoreItem xmlns:ds="http://schemas.openxmlformats.org/officeDocument/2006/customXml" ds:itemID="{EC8926B6-99D3-4048-8EF3-FF2E312F569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512C7D9-5C4A-45C5-93AB-36F722E6DEC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4875EEA-2E0B-4916-9ED3-5A6C736313B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A7E0D99-1D44-4CA8-8AF3-536137A88AB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B2EBD2B-D7B3-4E38-BA89-D90A51CB42E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79F312D-4C65-466E-B86F-370B499AAB1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E8657B5-D66C-4C4F-BEA6-877E3BA7198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358122F-E073-424D-96C4-D2BE16C5A93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4BDAD0B-8215-4574-AEFE-4CDCEACE744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F22AD86-8040-4196-B6C6-720C12DA880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90ADD9D-C092-432F-AD1D-45EA0234CFC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22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123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AE25427-2557-4E73-AABD-F81B2A84468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D2E75E4-7FC4-4223-B0FD-D53C2D93303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4B7F110-5581-481D-B269-A1F53019F6A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1E97C52-E54B-4514-9CF3-9446AE6A55C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A99443D-B47C-431E-B8CE-511696CDE54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5BD3C1E-88AB-4CE8-A09C-4D9057B3EAC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F0A1625-DDA8-4A57-9128-70B7F3EF17B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5692D71-8B85-483B-9512-044A38046B6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AF6D330-67BF-4AC1-9E60-C7BC111CD0F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7FBED38-5A86-4DF4-B920-974690A144B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951568B-6101-4286-AE34-F24EC057104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3008739-6ACD-4767-BCB2-98156994C84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F3C1EA6-E94B-4641-BFD0-223ED4D8D27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6CC8E2D-B8DF-4FE0-831C-92110898570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D34D4C9-EEAE-4DB7-A520-8E5B3A1D334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2CBFE62-0503-479E-906D-D5CB1E0A509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FB954FB-CE27-44BB-B1A1-D2432D10872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2E37543-5161-4FFB-A230-2CFF7D36F6D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CEE5EEB-582A-438B-ABDA-8065E298981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3AD96C8-2697-4C19-8E67-4E135B747E8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B2B5894-7202-4EEC-8D26-8C54B4F01FE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463A709-D07C-44DC-8C9D-2BDD2BDC84F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423130B-6855-4D5D-91C4-CCAF3AF5FA6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CF89D97-7117-4A26-A947-6E6CAA85E4F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62FE076-8883-4B14-9B23-4CCB4B03A7B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A0D3CA5-AD2E-42F1-9B1A-924B30C395B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A0FB592-B3C0-47A2-BF5E-8692747316F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0FB4393F-0EA7-4818-826F-93B5F2026FD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8079B8E-DC29-4AFD-A3D2-E2410D15A51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A5A9822-AC24-4A55-8E93-29BF5C69948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CC087D58-F007-4B46-BB5B-52BC0D9D853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CEFA016-7E9B-4686-850B-2526F5EA75F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475B85CD-429E-4EF8-91EA-880D5954DFE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E384A02-BFE3-4CC2-A281-FE0228E0DFF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3FC803B-7036-4062-BCA2-9632E0EC971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C3CF7E2-7355-4B85-8693-EEE7F3D7BAA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11903AA-17E6-47D9-B8DB-7A98FC1E08E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D9580C5-8026-4FC7-90CA-2E7EE75C238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EF2B018-37BD-43E7-827D-B62436D85E9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E7626C0-FD9B-4740-9062-A70DB02CE8C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6EFB54A-27F4-405D-9505-0F79784B387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E5696BEC-4213-4986-84C9-E9E1AA5DD29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0D5B39F-0A31-42A1-9680-18D61F24FD6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A08CF70-E4FC-4FC3-B7BB-C12AE65B8E6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EEE06D7-54FA-415C-8DBB-4FC758924B3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8BB2565-9DE4-41EF-9A6B-E37A3914B28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B61EEB1-2FD0-45DB-B2B1-75985C3827E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697D06F-F6D3-416D-89EE-075D58D4C3D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E265B8D-2174-49E7-ABDE-9643160B6A3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C9A0270-2662-49F4-9EEE-B8909406603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6C3A534-B82E-4B86-B36E-8731ECF0347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5328E8C-463D-4267-8CEB-A79FD066DE1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B52F601-8DDA-424D-AA7F-AE11AFA5312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D5E3961-8003-413D-BE67-C905D12DB60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EF5B192-D0BC-4853-AF7F-F4D6846AACA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66FB364-52F9-4C36-A2B1-B4571B5EFB1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9520A8F-48DB-444A-A60B-9931A4E3F9A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7CB419D-0396-465B-869F-8A496D869E2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694DB87-F883-4C69-89C7-DEC8D49FF4B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BED11F2-FA48-4199-8612-B1B7B55692E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57EB202-64A9-4203-BCC6-959E1575B38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27A3C16-4674-4496-97AB-A6B5ED66DC8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7675E4A-9E99-45F4-819B-C7EF788BF89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3266C64-46DC-43AF-B9C4-48D9E749CD5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7CBB900-6EA0-4B70-9CAD-AE57B219CC3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64FE03A-C00D-4D4F-809A-DCA2BB0A2E8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0941428-6722-4E21-9550-93587E215B0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71E62028-9358-4F19-9032-C71AD99D3B3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FED0FE0-E0C3-45DB-B898-9E137161EAF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F4D9E4-159B-4D5E-80AE-5A31F913276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C926F9B-9188-443F-A4C8-242EF1944D7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8F98F66-5C8A-41BD-963D-1AF63E008AE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5BFC2E4-DAF5-41D3-B418-2947FD1F1EC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6D83968-EBC3-4F29-9A96-329112615AC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90F8625-F4B0-4CBD-BE83-295FF7CF4BE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23DD546-29E8-4311-A2EC-1D2CFD94030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C556411-E55B-4AE7-BE6F-4C51BA97970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20C0F58-18EB-4B6D-8AD9-D141C0BBC70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D2F0283-BE5E-4AD0-9C14-0F7458C3B21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0E7F5F0-9F74-4905-8CF4-1CF0DB6002D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62CD0C3-77B8-4E02-A0C3-4F5F929C743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16D8A87-E271-4713-838E-D809258304A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6F0F713-C005-4219-8605-EC432DC731E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C881BFC-9259-45F5-AD7B-BBDC48E91F6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5CBEE4B-B417-4C84-995C-CE81B938C36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1C769F3C-39DD-4C59-AA91-D68B8E98C91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09B1EB7-44BD-4B2F-9C05-F7970CD38C4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B7F2332-9BC8-4898-A7EA-C5F145C0025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AF5DFFD-FE81-4C25-902A-6C5291DF3CC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85.xml><?xml version="1.0" encoding="utf-8"?>
<ds:datastoreItem xmlns:ds="http://schemas.openxmlformats.org/officeDocument/2006/customXml" ds:itemID="{AC2BA9E4-1619-4FE0-AFBE-60ED3CF1241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590742E-DE69-4377-8EA8-771C0E1A71A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6AE5626-79F8-4CBA-A98B-2A3568F38FF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5C6F5F2-6E60-4DF6-A48F-65BDA96846B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5AF3DFD-7B4E-4BDD-B969-7343F43DF4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27C7804-F92A-41E4-AF4B-DE98D357BA2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3C4699E-810A-4F7B-A6A2-1F351A3AFA5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B177B2C-5C4D-47C9-97FB-6DDF26CB03F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95675F4-8BE7-4532-98F8-6AF7440DD87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D3D43DA-A503-4C0E-AEE0-EBF3500F0A2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CDE2AE0-A742-40E4-9AF2-4B0ADEE9698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F2C130C-A917-4B0D-87A8-F9762681C38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F2938FF-2C2C-4B27-B855-6C1BB17F3D3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E06F07E-D3BC-46D8-8EAA-82F67C8B7E8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223</Words>
  <Application>Microsoft Office PowerPoint</Application>
  <PresentationFormat>Breedbeeld</PresentationFormat>
  <Paragraphs>152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</vt:lpstr>
      <vt:lpstr>Segoe UI</vt:lpstr>
      <vt:lpstr>Segoe UI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Malaz Esber (0941220)</dc:creator>
  <cp:lastModifiedBy>Malaz Esber (0941220)</cp:lastModifiedBy>
  <cp:revision>13</cp:revision>
  <dcterms:created xsi:type="dcterms:W3CDTF">2018-02-26T20:44:42Z</dcterms:created>
  <dcterms:modified xsi:type="dcterms:W3CDTF">2018-02-27T12:50:59Z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