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60"/>
            <a:ext cx="10079280" cy="503928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280" cy="95796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0" lang="nl-NL" sz="1800" spc="-1" strike="noStrike">
                <a:latin typeface="Arial"/>
              </a:rPr>
              <a:t>Click to edit the title text format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79640"/>
            <a:ext cx="9359280" cy="503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Click to edit the outline text format</a:t>
            </a:r>
            <a:endParaRPr b="0" lang="nl-N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latin typeface="Arial"/>
              </a:rPr>
              <a:t>Second Outline Level</a:t>
            </a:r>
            <a:endParaRPr b="0" lang="nl-N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Third Outline Level</a:t>
            </a:r>
            <a:endParaRPr b="0" lang="nl-N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latin typeface="Arial"/>
              </a:rPr>
              <a:t>Fourth Outline Level</a:t>
            </a:r>
            <a:endParaRPr b="0" lang="nl-N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Fifth Outline Level</a:t>
            </a:r>
            <a:endParaRPr b="0" lang="nl-N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Sixth Outline Level</a:t>
            </a:r>
            <a:endParaRPr b="0" lang="nl-N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Seventh Outline Level</a:t>
            </a:r>
            <a:endParaRPr b="0" lang="nl-NL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199640"/>
            <a:ext cx="10079280" cy="35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9280" cy="161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6894000"/>
            <a:ext cx="539280" cy="53928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l-NL" sz="4400" spc="-1" strike="noStrike">
                <a:latin typeface="Arial"/>
              </a:rPr>
              <a:t>Click to edit the title text format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Click to edit the outline text format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Second Outline Level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Third Outline Level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Fourth Outline Level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Fifth Outline Level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Sixth Outline Level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Seventh Outline Level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000" y="378000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nl-NL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SCRUM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088000" y="4968000"/>
            <a:ext cx="6191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nl-NL" sz="22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Aman, Xander, Mark, Mitchel</a:t>
            </a:r>
            <a:endParaRPr b="0" lang="nl-NL" sz="2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592000" y="720000"/>
            <a:ext cx="4895280" cy="305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01320"/>
            <a:ext cx="8963280" cy="9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nl-NL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Inhoudsopgave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79640"/>
            <a:ext cx="9431280" cy="33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SCRUM</a:t>
            </a:r>
            <a:endParaRPr b="0" lang="nl-NL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Product backlog</a:t>
            </a:r>
            <a:endParaRPr b="0" lang="nl-NL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Sprint backlog</a:t>
            </a:r>
            <a:endParaRPr b="0" lang="nl-NL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Sprint</a:t>
            </a:r>
            <a:endParaRPr b="0" lang="nl-NL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Daily scrum</a:t>
            </a:r>
            <a:endParaRPr b="0" lang="nl-NL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Potentially shippable product</a:t>
            </a:r>
            <a:endParaRPr b="0" lang="nl-NL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nl-NL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SCRUM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79640"/>
            <a:ext cx="9359280" cy="34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Agile</a:t>
            </a:r>
            <a:endParaRPr b="0" lang="nl-NL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Rollen</a:t>
            </a:r>
            <a:endParaRPr b="0" lang="nl-NL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nl-NL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Product backlog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7964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360000" y="1979640"/>
            <a:ext cx="9359280" cy="34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Agile</a:t>
            </a:r>
            <a:endParaRPr b="0" lang="nl-NL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Rollen</a:t>
            </a:r>
            <a:endParaRPr b="0" lang="nl-NL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nl-NL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Sprint backlog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197964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nl-NL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Sprint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0000" y="197964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nl-NL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Daily scrum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0000" y="197964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nl-NL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Potentially shippable product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000" y="197964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LibreOffice/5.4.2.2.0$Linux_X86_64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2017-10-27T10:37:21Z</dcterms:created>
  <dc:creator/>
  <dc:description/>
  <dc:language>nl-NL</dc:language>
  <cp:lastModifiedBy/>
  <dcterms:modified xsi:type="dcterms:W3CDTF">2017-10-27T12:20:05Z</dcterms:modified>
  <cp:revision>14</cp:revision>
  <dc:subject/>
  <dc:title/>
</cp:coreProperties>
</file>