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0"/>
            <a:ext cx="10078200" cy="50382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NL" sz="4400" spc="-1" strike="noStrike">
                <a:latin typeface="Arial"/>
              </a:rPr>
              <a:t>Click to edit the title text format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19964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NL" sz="4400" spc="-1" strike="noStrike">
                <a:latin typeface="Arial"/>
              </a:rPr>
              <a:t>Click to edit the title text format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719964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l-NL" sz="4400" spc="-1" strike="noStrike">
                <a:latin typeface="Arial"/>
              </a:rPr>
              <a:t>Click to edit the title text format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78000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SCRUM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088000" y="4968000"/>
            <a:ext cx="6190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nl-NL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Aman, Cherie, Mark, Xander, Mitchel.</a:t>
            </a:r>
            <a:endParaRPr b="0" lang="nl-NL" sz="2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592000" y="720000"/>
            <a:ext cx="4894200" cy="304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01320"/>
            <a:ext cx="8962200" cy="9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Inhoudsopgave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0000" y="1979640"/>
            <a:ext cx="9430200" cy="33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SCRUM</a:t>
            </a:r>
            <a:endParaRPr b="0" lang="nl-NL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Product backlog</a:t>
            </a:r>
            <a:endParaRPr b="0" lang="nl-NL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Sprint backlog</a:t>
            </a:r>
            <a:endParaRPr b="0" lang="nl-NL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Sprint</a:t>
            </a:r>
            <a:endParaRPr b="0" lang="nl-NL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Daily scrum</a:t>
            </a:r>
            <a:endParaRPr b="0" lang="nl-NL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2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Potentially shippable product</a:t>
            </a:r>
            <a:endParaRPr b="0" lang="nl-NL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SCRUM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79640"/>
            <a:ext cx="9358200" cy="34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Agile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Rollen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Product Owner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Development Team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Scrum master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088680" y="2088000"/>
            <a:ext cx="3414960" cy="256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Product backlog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7964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360000" y="1979640"/>
            <a:ext cx="9358200" cy="34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Wat staat er in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Prioriteit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MoSCoW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Definition of Done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760000" y="2232000"/>
            <a:ext cx="3383640" cy="23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Sprint backlog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7964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7056000" y="1816560"/>
            <a:ext cx="2603880" cy="351072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360000" y="1979640"/>
            <a:ext cx="9358200" cy="34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Sprint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User stories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Taken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Acceptatie criteria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Prioriteiten MoSCoW</a:t>
            </a:r>
            <a:endParaRPr b="0" lang="nl-NL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Sprint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7964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360000" y="1979640"/>
            <a:ext cx="9358200" cy="34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Vast tijdsbestek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Wat doen ze tijdens de sprint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Sprint review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635520" y="2099520"/>
            <a:ext cx="2796120" cy="27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Daily scrum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7964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360000" y="1979640"/>
            <a:ext cx="9358200" cy="34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Dagelijks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Tijdslimiet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Vragen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058720" y="1979640"/>
            <a:ext cx="4659480" cy="28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Potentially shippable product</a:t>
            </a:r>
            <a:endParaRPr b="0" lang="nl-NL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97964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360000" y="1979640"/>
            <a:ext cx="9358200" cy="34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Product na een sprint</a:t>
            </a:r>
            <a:endParaRPr b="0" lang="nl-NL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l-NL" sz="32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Eisen oftewel Definition of Done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431040" y="3103200"/>
            <a:ext cx="3144600" cy="22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l-NL" sz="3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Vragen?</a:t>
            </a:r>
            <a:endParaRPr b="0" lang="nl-NL" sz="36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4208040" y="1944000"/>
            <a:ext cx="1767960" cy="34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LibreOffice/5.4.2.2$Windows_x86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2017-10-27T10:37:21Z</dcterms:created>
  <dc:creator/>
  <dc:description/>
  <dc:language>nl-NL</dc:language>
  <cp:lastModifiedBy/>
  <dcterms:modified xsi:type="dcterms:W3CDTF">2017-10-29T19:10:34Z</dcterms:modified>
  <cp:revision>42</cp:revision>
  <dc:subject/>
  <dc:title/>
</cp:coreProperties>
</file>