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1b1fb8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1b1fb8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3e511e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3e511e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3e511f7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3e511f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a computer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6282225" y="3266550"/>
            <a:ext cx="2114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634050" y="3999475"/>
            <a:ext cx="9672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Power Supply 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352000" y="2671800"/>
            <a:ext cx="13362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437450" y="1192425"/>
            <a:ext cx="15657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775"/>
            <a:ext cx="5339850" cy="477674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732150" y="3835050"/>
            <a:ext cx="22536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Power Supply 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894675" y="3685300"/>
            <a:ext cx="897300" cy="747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612625" y="1850550"/>
            <a:ext cx="717900" cy="488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278150" y="1810650"/>
            <a:ext cx="1161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Mother-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Board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218075" y="3316400"/>
            <a:ext cx="658200" cy="369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4806375" y="3306450"/>
            <a:ext cx="11169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Hard Disk  Drive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490125" y="574175"/>
            <a:ext cx="897300" cy="488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4342850" y="594125"/>
            <a:ext cx="1515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Optical Disk Drive 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73" name="Google Shape;73;p14"/>
          <p:cNvSpPr/>
          <p:nvPr/>
        </p:nvSpPr>
        <p:spPr>
          <a:xfrm rot="605312">
            <a:off x="79894" y="2339232"/>
            <a:ext cx="568591" cy="57194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79850" y="2851500"/>
            <a:ext cx="11169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USB PORTS</a:t>
            </a:r>
            <a:r>
              <a:rPr lang="en"/>
              <a:t> 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-776036">
            <a:off x="472742" y="2293812"/>
            <a:ext cx="658097" cy="662751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787825" y="2956550"/>
            <a:ext cx="9672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Ethernet</a:t>
            </a:r>
            <a:r>
              <a:rPr lang="en">
                <a:highlight>
                  <a:srgbClr val="FFFFFF"/>
                </a:highlight>
              </a:rPr>
              <a:t> Ports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505775" y="2931650"/>
            <a:ext cx="8973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Monitor Port 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246163" y="2887650"/>
            <a:ext cx="847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Audio Port 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79" name="Google Shape;79;p14"/>
          <p:cNvSpPr/>
          <p:nvPr/>
        </p:nvSpPr>
        <p:spPr>
          <a:xfrm rot="-2700000">
            <a:off x="908481" y="2224332"/>
            <a:ext cx="540088" cy="84555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 rot="-3702731">
            <a:off x="1383425" y="2224359"/>
            <a:ext cx="539986" cy="84547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rot="-3765966">
            <a:off x="1984441" y="2202422"/>
            <a:ext cx="540181" cy="84556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 rot="1383001">
            <a:off x="2158004" y="1112593"/>
            <a:ext cx="789968" cy="48873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2881850" y="1361850"/>
            <a:ext cx="11169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Cooling Fan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483869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4038225" y="2415825"/>
            <a:ext cx="913800" cy="496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838875" y="2485450"/>
            <a:ext cx="13752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CPU 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91" name="Google Shape;91;p15"/>
          <p:cNvSpPr/>
          <p:nvPr/>
        </p:nvSpPr>
        <p:spPr>
          <a:xfrm rot="-5400000">
            <a:off x="2654425" y="2797975"/>
            <a:ext cx="809400" cy="496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2811025" y="2354275"/>
            <a:ext cx="11226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RAM Memory 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200350" y="1823875"/>
            <a:ext cx="565800" cy="817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217575" y="2659525"/>
            <a:ext cx="7137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Hard Disk Drive</a:t>
            </a:r>
            <a:r>
              <a:rPr lang="en"/>
              <a:t> 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1705800" y="2746550"/>
            <a:ext cx="513600" cy="879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1705800" y="3625550"/>
            <a:ext cx="7137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GPU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97" name="Google Shape;97;p15"/>
          <p:cNvSpPr/>
          <p:nvPr/>
        </p:nvSpPr>
        <p:spPr>
          <a:xfrm rot="-1990065">
            <a:off x="957264" y="3425323"/>
            <a:ext cx="565901" cy="5745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304600" y="3707350"/>
            <a:ext cx="983400" cy="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Sound 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P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rocessor </a:t>
            </a:r>
            <a:r>
              <a:rPr lang="en"/>
              <a:t> 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4572000" y="762250"/>
            <a:ext cx="1122600" cy="496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5656975" y="849275"/>
            <a:ext cx="1740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</a:rPr>
              <a:t>WiFi Interface 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630476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1984750" y="4116225"/>
            <a:ext cx="2141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Power Switch and Cord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1422725" y="4163175"/>
            <a:ext cx="641100" cy="297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0" y="2724988"/>
            <a:ext cx="1555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Monitor Interface</a:t>
            </a:r>
            <a:r>
              <a:rPr lang="en"/>
              <a:t> </a:t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 rot="4450565">
            <a:off x="510129" y="2465399"/>
            <a:ext cx="291548" cy="33712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1016250" y="1701025"/>
            <a:ext cx="600900" cy="219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1516500" y="1701025"/>
            <a:ext cx="914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Mouse </a:t>
            </a:r>
            <a:r>
              <a:rPr lang="en" sz="1200">
                <a:highlight>
                  <a:srgbClr val="FFFFFF"/>
                </a:highlight>
              </a:rPr>
              <a:t>and</a:t>
            </a:r>
            <a:r>
              <a:rPr lang="en" sz="1200">
                <a:highlight>
                  <a:srgbClr val="FFFFFF"/>
                </a:highlight>
              </a:rPr>
              <a:t> Keyboard interface</a:t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1050800" y="1270900"/>
            <a:ext cx="641100" cy="437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1516500" y="1270900"/>
            <a:ext cx="10239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USB PORTS</a:t>
            </a:r>
            <a:r>
              <a:rPr lang="en"/>
              <a:t> 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rot="-5400000">
            <a:off x="912800" y="2057950"/>
            <a:ext cx="672000" cy="396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1141325" y="2447660"/>
            <a:ext cx="12039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Ethernet Interface</a:t>
            </a:r>
            <a:r>
              <a:rPr lang="en"/>
              <a:t> 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 flipH="1">
            <a:off x="0" y="348525"/>
            <a:ext cx="734700" cy="1993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48950" y="39100"/>
            <a:ext cx="23997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</a:rPr>
              <a:t>Audio Ports 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