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F297-8C97-2826-EBC7-426019E1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2D7E5-5C09-7AD3-D2EA-FC836237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93D-A4C9-4E16-B22E-FE93E08B0D6E}" type="datetimeFigureOut">
              <a:rPr lang="en-DE" smtClean="0"/>
              <a:t>29/05/2024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E16F6-356D-8DAC-C3B5-0CBBC014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AB061-6CE4-50F4-03DA-F018ACA6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674-252D-4187-9BB7-7E70EB5B94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938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D39EE-72D7-B322-2D9B-9BE1A220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BB411-9D64-FAC1-5E0C-6DBA1B219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90A1-858E-C71D-C357-B435DC8B1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7C93D-A4C9-4E16-B22E-FE93E08B0D6E}" type="datetimeFigureOut">
              <a:rPr lang="en-DE" smtClean="0"/>
              <a:t>29/05/2024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3DFA6-2AAC-186E-8E7C-8BC4C66E6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AA19-1A2E-6455-5704-F876EEB96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897674-252D-4187-9BB7-7E70EB5B94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523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F47151A-A0C6-0699-3D70-BC4E9F24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6400"/>
              <a:t>Dungeon Company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51105-4621-8BA1-79E8-0A9947D93A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3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74D863A-4C7B-F41B-E958-02DAA867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08534-72D1-8892-BEE7-693CDB4588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6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CC8902F-820F-9B77-8708-8601303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CCC56-CB79-D29F-61C9-CEFD537366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8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819401B-AAFB-97ED-F74A-A7D4C628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5A8E0-73DB-F0DD-ED8E-1E90A65048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8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C9F8402-AC56-6A4B-C5B6-8DE00CCE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68ACD-A153-7607-6751-25EDF85F8B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9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71AB895-C44A-43B2-8624-B1EC941C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F0BAA-8047-2B7C-70AF-8ED6459D76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5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Dungeon Company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Company</dc:title>
  <dc:creator>Katharina Victor Huebner</dc:creator>
  <cp:lastModifiedBy>Katharina Victor Huebner</cp:lastModifiedBy>
  <cp:revision>1</cp:revision>
  <dcterms:created xsi:type="dcterms:W3CDTF">2024-05-29T10:42:43Z</dcterms:created>
  <dcterms:modified xsi:type="dcterms:W3CDTF">2024-05-29T10:42:43Z</dcterms:modified>
</cp:coreProperties>
</file>