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D7EF-3D57-D858-2A63-F9DDA14B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18A7E-931A-0404-DBBA-F60BCB2A9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94F07-96C3-4992-B7D5-FE8E4FB94F6F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5A57B1-468C-8B2D-33DE-DD693C619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B69F0-08A4-C068-F9B4-D98015A0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CB6E3-9062-4604-84CA-86175B8F5C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0655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F92830-59EB-8C27-DD57-68848B23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42A6-2921-FB68-7D3B-CD4FECFCC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F035D-8764-43CE-FE87-B87AAAA26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94F07-96C3-4992-B7D5-FE8E4FB94F6F}" type="datetimeFigureOut">
              <a:rPr lang="en-DE" smtClean="0"/>
              <a:t>03/07/2024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9E076-4BCF-841B-E1A5-8F0B21782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72A1A-52D6-7115-A9FB-6EB573A6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ECB6E3-9062-4604-84CA-86175B8F5C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09405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EA28DAC-D30C-779E-1BAC-8A915A9B0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6400"/>
              <a:t>Dungeon Company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0C8AD0-8C2A-16B3-7E38-53C20695B7C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47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18FACBF-3604-A75D-CFA7-0A6E2E09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F52A52-F121-D1D8-D92C-FDE4D211A69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85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C1DF599-81AA-F585-526E-5D523C08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997CE-45A5-E54D-BFD4-FC82D8F6BD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2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BDCB5F0-F953-DF11-79A9-7365F63BB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6CFC7E-08FC-9F8E-B571-7BDFD7F2395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61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4F0C36-B8E9-98DE-9D60-8A91D48F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F41E6-10A7-CF33-9231-6F16CC2F50B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6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8E3AF3-BC57-057E-55B1-0150CFA1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F8F6DD-31E2-3066-B228-10F112006BF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946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1211854-1C6C-F235-EA99-CFBFBFD12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A8C6B9-78A0-320B-62E0-21E977CF8E3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93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56486D1-C287-9BE9-E640-EFC4BD6E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Technically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E3320B-D688-96CF-109A-37A3366169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85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B7D134-BC6A-F2E2-4302-5E3C5CC7F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3C1BA2-1482-6415-4CF2-138A64D03A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0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Dungeon Company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Technically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Katharina Victor Huebner</dc:creator>
  <cp:lastModifiedBy>Katharina Victor Huebner</cp:lastModifiedBy>
  <cp:revision>1</cp:revision>
  <dcterms:created xsi:type="dcterms:W3CDTF">2024-07-03T10:39:30Z</dcterms:created>
  <dcterms:modified xsi:type="dcterms:W3CDTF">2024-07-03T10:39:30Z</dcterms:modified>
</cp:coreProperties>
</file>