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22B6-48A5-80BC-30F8-091E5E1C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85D1AC-1AC1-D864-0161-86DDC556C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0BB8-6D6D-4E1B-A65E-F88C574A95E7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A5564-1CC8-C961-44A3-BF3CCD2C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0E70A-6678-5B01-790E-D1484521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B8A0-E2DB-45C3-A7B9-EA76CEE38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59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D73853-37D6-9D66-2588-A2955A3A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15388-A995-2B61-65CF-24ECE850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78A15-FD76-D83F-09CD-92C47D5BC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600BB8-6D6D-4E1B-A65E-F88C574A95E7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DE7EB-FE7C-3133-04C2-761A1B152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AC0F2-BCC6-1938-63B9-15217DA12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1B8A0-E2DB-45C3-A7B9-EA76CEE3893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00580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20907A-3591-43FE-730E-D28207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6400"/>
              <a:t>Dungeon 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2E393-3C44-6469-B282-694A20CAF9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44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C03766E-7115-9712-447B-3AFF53875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Ashen</a:t>
            </a:r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517586-F284-EFFB-33A3-0A4C43F1BD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4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043865-3B27-DC76-5028-5BA4EB10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57304D-1437-AAE6-FA6A-5A0CBBD4E3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7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B7780B-E44F-FDD4-5F57-70A5DDA8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Style Guidlines</a:t>
            </a:r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FF315A-DB66-995D-E3AE-C150E31E28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5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D65C31-C715-1E27-A1C1-B6F477D5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C9ABA8-E2A3-BA22-2DDD-BC94546DFDA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0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AFA08B8-A90E-1C6B-CF1E-F1C898344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0D5F08-2D45-64EE-7AB3-E619CEB7A44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7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876544C-7763-36F9-AF90-B3DE4C12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A0BE6-7EC6-774D-EEF4-52192CD9487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84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53027D8-197F-D6AA-0FC5-2990DBDF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D6CB3-F11D-AE13-1252-45E3C4DD3A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7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Dungeon Company</vt:lpstr>
      <vt:lpstr>Ashen</vt:lpstr>
      <vt:lpstr>PowerPoint Presentation</vt:lpstr>
      <vt:lpstr>Style Guidlines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Company</dc:title>
  <dc:creator>Katharina Victor Huebner</dc:creator>
  <cp:lastModifiedBy>Katharina Victor Huebner</cp:lastModifiedBy>
  <cp:revision>1</cp:revision>
  <dcterms:created xsi:type="dcterms:W3CDTF">2024-05-08T10:51:12Z</dcterms:created>
  <dcterms:modified xsi:type="dcterms:W3CDTF">2024-05-08T10:51:12Z</dcterms:modified>
</cp:coreProperties>
</file>