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BC7E-E76E-9C9E-3139-63602811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8F97B-19E5-60CF-9A6A-CDEF3A90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6404-35F7-4D79-92FA-280D3D036004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13715-1B22-E201-12EC-77D8D53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58CE1-5497-D69C-8C2B-AB121E9A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9CBF-9D30-4B9B-ADDD-70192351A6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767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CFA4B-21CF-B356-D14B-31E4ED11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DBA3-82CD-7508-16C5-3ED04C23B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E3B58-CA35-307B-E504-1AECA8A5A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96404-35F7-4D79-92FA-280D3D036004}" type="datetimeFigureOut">
              <a:rPr lang="en-DE" smtClean="0"/>
              <a:t>08/05/2024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1DE6-EDE4-77DF-3B6B-0AF641F6F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644EE-4005-4AC0-5836-27EB3ECB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39CBF-9D30-4B9B-ADDD-70192351A6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830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FA6EBC1-E0C1-AB60-F8E3-99F3F3FE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6400"/>
              <a:t>Dungeon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F885DA-ED6B-E30B-73F3-05706DBFCD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4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DE75527-B371-62FA-E844-ED23C565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Ashen</a:t>
            </a:r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3D3031-53FD-2E5C-18FA-18980CC3C06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3118562-B9E6-CE5B-6D0A-77F367EC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1DEEC-E3E3-0BE7-D661-E82E693BF5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3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5A2B3D5-70FB-399F-21EC-B04BC5A7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Style Guidlines</a:t>
            </a:r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5CDC3-A806-AFE3-916F-FA26900CF4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1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51075C9-B8FE-DA6D-E74D-8E847EEC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FAC848-464D-E31C-9ECC-AC466AD1FB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81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BCD5277-C29B-4116-DBA9-B11560078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5841F-A6C5-D77C-57D6-30685E8FDA7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9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66EE82A-EB8C-9C7B-E7BD-06127C75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7BB26-3224-D876-BA3A-827923DD16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1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8464DE5-A074-06B9-2AA0-90CB3F5A9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E05D3E-B245-E79A-07DD-8B27867C2A7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Dungeon Company</vt:lpstr>
      <vt:lpstr>Ashen</vt:lpstr>
      <vt:lpstr>PowerPoint Presentation</vt:lpstr>
      <vt:lpstr>Style Guidlines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Dungeon Company</dc:title>
  <dc:creator>Katharina Victor Huebner</dc:creator>
  <cp:lastModifiedBy>Katharina Victor Huebner</cp:lastModifiedBy>
  <cp:revision>1</cp:revision>
  <dcterms:created xsi:type="dcterms:W3CDTF">2024-05-08T10:34:23Z</dcterms:created>
  <dcterms:modified xsi:type="dcterms:W3CDTF">2024-05-08T10:34:23Z</dcterms:modified>
</cp:coreProperties>
</file>